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8" r:id="rId3"/>
    <p:sldId id="287" r:id="rId4"/>
    <p:sldId id="259" r:id="rId5"/>
    <p:sldId id="260" r:id="rId6"/>
    <p:sldId id="261" r:id="rId7"/>
    <p:sldId id="262" r:id="rId8"/>
    <p:sldId id="263" r:id="rId9"/>
    <p:sldId id="264" r:id="rId10"/>
    <p:sldId id="282" r:id="rId11"/>
    <p:sldId id="265" r:id="rId12"/>
    <p:sldId id="283" r:id="rId13"/>
    <p:sldId id="266" r:id="rId14"/>
    <p:sldId id="284" r:id="rId15"/>
    <p:sldId id="267" r:id="rId16"/>
    <p:sldId id="285" r:id="rId17"/>
    <p:sldId id="268" r:id="rId18"/>
    <p:sldId id="286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 snapToGrid="0">
      <p:cViewPr varScale="1">
        <p:scale>
          <a:sx n="48" d="100"/>
          <a:sy n="48" d="100"/>
        </p:scale>
        <p:origin x="36" y="9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9463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2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44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2562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8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2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0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4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14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3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DB80CE6-9202-490F-8F9B-C097A2CB132D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F75783F9-87E1-4852-9D3E-0E10C7784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4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razil.minnesota.ed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ACM</a:t>
            </a:r>
            <a:r>
              <a:rPr lang="en-US" baseline="0" dirty="0" smtClean="0"/>
              <a:t>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r>
              <a:rPr lang="en-US" baseline="0" dirty="0" smtClean="0"/>
              <a:t> Technology 2017</a:t>
            </a:r>
          </a:p>
          <a:p>
            <a:r>
              <a:rPr lang="en-US" baseline="0" dirty="0" smtClean="0"/>
              <a:t>Cybersecurity 2017</a:t>
            </a:r>
          </a:p>
          <a:p>
            <a:r>
              <a:rPr lang="en-US" baseline="0" dirty="0" smtClean="0"/>
              <a:t>Domains/Knowledge Units</a:t>
            </a:r>
          </a:p>
        </p:txBody>
      </p:sp>
    </p:spTree>
    <p:extLst>
      <p:ext uri="{BB962C8B-B14F-4D97-AF65-F5344CB8AC3E}">
        <p14:creationId xmlns:p14="http://schemas.microsoft.com/office/powerpoint/2010/main" val="3114777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Cybersecurity</a:t>
            </a:r>
            <a:r>
              <a:rPr lang="en-US" baseline="0" dirty="0" smtClean="0"/>
              <a:t> Emerging Challenges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IT2017 Essential &amp; Supplemental Domains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emerging challenges in a computing-based discipline involving technology, people, information, and processes to enable assured operations and to support the growing need for forensic activities in a contest, adversarial environment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considerations of cloud computing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 forensics including the recovery and investigation of material found in digital devices, often in relation to computer crime.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implications for information technologies enabled and controlled by software and influenced by the supply chain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68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Global Professional Practice / Social Responsibility - IT2017 Essential &amp; Supplemental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Importance of identifying and understanding essential skills required for a successful career within the industry, including professional oral and written communication skills.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Identification of ways teamwork integrates throughout IT and ways IT supports an organization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1197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Social Responsibility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IT2017 Essential &amp; Supplemental Domains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 and professional contexts of information technology and computing, and adherence to ethical codes of conduct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Social, governmental regulations and environmental context of IT and computing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Importance of Team Dynamics, Ethics and Professionalism to an organizations success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Technology and the role of Risk Management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Management and Standards leading to “Green Computing”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42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Networking / Applied Networks - IT2017 Essential &amp; Supplemental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Topology of ad hoc and fixed networks of all sizes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Role of the layered model in standards evolution and interoperability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 layer through routing layer issues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 layers related to applications and security, such as functions and design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Approaches to designing for and modeling latency, throughput, and error rate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140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Applied</a:t>
            </a:r>
            <a:r>
              <a:rPr lang="en-US" baseline="0" dirty="0" smtClean="0"/>
              <a:t> Networks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IT2017 Essential &amp; Supplemental Domains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Purpose and role of proprietary network protocols, and comparing proprietary networks with open standard protocols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Protocols and languages in network programming; socket-based network application programs design and implementations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Components of Voice over IP (VoIP) networks and protocols, and configurations of voice gateways for supporting calls using various signaling protocols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 field routing and protocols in the internet, IPv6 and the internet protocol of the future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Basic mobile network architectures and protocols used in wireless communications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101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Software Fundamentals / Software Development and Management - IT2017 Essential &amp; Supplemental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Skills and fundamental programming concepts, data structures, and algorithmic processes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Programming strategies and practices for efficient problem solving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Programming paradigms to solve a variety of programming problems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492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Software Development and Management</a:t>
            </a:r>
            <a:r>
              <a:rPr lang="en-US" baseline="0" dirty="0" smtClean="0"/>
              <a:t>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IT2017 Essential &amp; Supplemental Domains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Software process models and software project management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Software development phases: requirements and analysis, design and construction, testing, deployment, operations, and maintenance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Modern software development and management platforms, tools, and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292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 and Mobile Systems / Mobile Applications - IT2017 Essential &amp; Supplemental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Web-based applications including related software, databases, interfaces, and digital media 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Mobile applications including related software, databases, interfaces, and digital media 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Contemporary web technologies, social media</a:t>
            </a:r>
          </a:p>
        </p:txBody>
      </p:sp>
    </p:spTree>
    <p:extLst>
      <p:ext uri="{BB962C8B-B14F-4D97-AF65-F5344CB8AC3E}">
        <p14:creationId xmlns:p14="http://schemas.microsoft.com/office/powerpoint/2010/main" val="877172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Mobile Applications</a:t>
            </a:r>
            <a:r>
              <a:rPr lang="en-US" baseline="0" dirty="0" smtClean="0"/>
              <a:t>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 IT2017 Essential &amp; Supplemental Domains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Mobile application technologies with experiences to create mobile applications 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Mobile architectures, including iOS and Android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Creation of mobile applications on different platforms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Evaluation and performance improvement of mobile applications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Designing friendly interfaces for mobile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64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 Computing - IT2017 Supplemental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 computing paradigm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Cloud computing fundamentals, security principles, and applications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Theoretical, technical, and commercial aspects of cloud computing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Architecture and cloud software development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Emerging technologies and existing cloud-based infrastructure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16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http://brazil.minnesota.edu</a:t>
            </a:r>
            <a:endParaRPr lang="en-US" sz="2800" dirty="0" smtClean="0"/>
          </a:p>
          <a:p>
            <a:pPr lvl="1"/>
            <a:r>
              <a:rPr lang="en-US" sz="2800" dirty="0" smtClean="0"/>
              <a:t>General Interest</a:t>
            </a:r>
          </a:p>
          <a:p>
            <a:pPr lvl="1"/>
            <a:r>
              <a:rPr lang="en-US" sz="2800" dirty="0" smtClean="0"/>
              <a:t>Advisory Committee</a:t>
            </a:r>
          </a:p>
          <a:p>
            <a:pPr lvl="1"/>
            <a:r>
              <a:rPr lang="en-US" sz="2800" dirty="0" smtClean="0"/>
              <a:t>Current Meeting Agenda &amp; Minutes</a:t>
            </a:r>
          </a:p>
          <a:p>
            <a:pPr lvl="1"/>
            <a:r>
              <a:rPr lang="en-US" sz="2800" dirty="0" smtClean="0"/>
              <a:t>ACM IT 2019 and Cybersecurity 2017 Survey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5026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Scalability and Analytics - IT2017 Supplemental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 technologies used in collecting, cleaning, manipulating, storing, analyzing visualizing, and extracting useful information from large and diverse data sets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mining and machine learning algorithms for analyzing large sets of structured and unstructured data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challenges of large scale data analytics in different application domains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95674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 of Things - IT2017 Supplemental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Basic knowledge and skills to engage in innovative design and development of </a:t>
            </a:r>
            <a:r>
              <a:rPr lang="en-US" sz="28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IoT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solutions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Trends and characteristics in the </a:t>
            </a:r>
            <a:r>
              <a:rPr lang="en-US" sz="28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IoT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field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 of challenges and application patterns for user-interaction in </a:t>
            </a:r>
            <a:r>
              <a:rPr lang="en-US" sz="28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IoT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settings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IoT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effects for signal processing, data acquisition, and wireless sensor networks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Relationships between </a:t>
            </a:r>
            <a:r>
              <a:rPr lang="en-US" sz="28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IoT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intelligent information processing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 operations compared with internet of things operations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2664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Virtual Systems and Services - IT2017 Supplemental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Virtualization and its related open source components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Deployment skills to build virtualization and clustered solutions</a:t>
            </a: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Networked storage for virtualization infrastructure needs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5780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Basic cryptography concepts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 forensics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End-to-end secure communications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integrity and authentication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storage security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3656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Software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 design principles including least privilege, open design, and abstraction,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requirements and their role in design,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Implementation issues,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Static and dynamic testing,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Configuring and patching,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Ethics, especially in development, testing and vulnerability disclosure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76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Component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Vulnerabilities of system components,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Component lifecycle,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Secure component design principles,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Supply chain management security,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testing,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Reverse engineering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2580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Connection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Systems, architecture, models, and standards,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Physical component interfaces,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Software component interfaces,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Connection attacks,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Transmission attacks.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9047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Holistic approach,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policy,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Authentication,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control,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Monitoring,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Recovery,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Testing,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647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Identity management,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 engineering,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Awareness and understanding,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 behavioral privacy and security,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 data privacy and security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507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Organizational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 management,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 and policy,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Laws, ethics, and compliance,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Strategy and planning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012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this domain must be in the Two Year Curriculum</a:t>
            </a:r>
          </a:p>
          <a:p>
            <a:r>
              <a:rPr lang="en-US" dirty="0" smtClean="0"/>
              <a:t>Most of this domain must be in the Two Year Curriculum</a:t>
            </a:r>
          </a:p>
          <a:p>
            <a:r>
              <a:rPr lang="en-US" dirty="0" smtClean="0"/>
              <a:t>Half of this domain must be in the Two Year Curriculum</a:t>
            </a:r>
          </a:p>
          <a:p>
            <a:r>
              <a:rPr lang="en-US" dirty="0" smtClean="0"/>
              <a:t>Some of this domain must be in the Two Year Curriculum</a:t>
            </a:r>
          </a:p>
          <a:p>
            <a:r>
              <a:rPr lang="en-US" dirty="0" smtClean="0"/>
              <a:t>None of this domain must be in the Two Year Curriculum</a:t>
            </a:r>
          </a:p>
          <a:p>
            <a:pPr marL="182880" marR="0" lvl="0" indent="-182880" algn="l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2000" kern="1200" spc="1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Other (Your comments)</a:t>
            </a:r>
            <a:endParaRPr lang="en-US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4167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Societal Security - CSEC2017 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Cybercrime,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 law,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 ethics,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 policy and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Privacy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215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https://www.acm.org/binaries/content/assets/education/curricula-recommendations/csec2017.pdf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28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28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https://www.acm.org/binaries/content/assets/education/curricula-recommendations/csec2017.pdf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10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Management- IT2017 Essential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Tools and techniques for efficient data modeling, collection, organization, retrieval, and management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to extract information from data to make data meaningful to the organization.3.How to develop, deploy, manage and integrate data and information systems to support the organization.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Safety and security issues associated with data and information. 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Tools and techniques for producing useful knowledge from information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97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Integrated Systems Technology- IT2017 Essential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Scripting languages, their uses and architectures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programming interfaces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Programming practices to facilitate the management, integration and security of the systems that support an organization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73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Platform Technologies- IT2017 Essential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 of various operating systems available, including their respective characteristics, advantages and disadvantages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Selection, deployment, integration and administration of platforms or components to support the organization’s IT infrastructure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Fundamentals of hardware and software and how they integrate to form the essential components of IT systems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568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Paradigms- IT2017 Essential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Skills and tools to gather requirements, source code development, evaluation and integration of components into a single system, and system validation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Design, selection, application, deployment, and management of computing systems to support an organization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Skills and concepts essential to the administration of operating systems, networks, software, file systems, file servers, web systems, database systems, and system documentation, policies, and procedures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Fundamentals of project management and the interplay between IT applications and related organizational processes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System integration issues, including integration in a system of systems and federation of systems, role of architectures in systems integration, performance and effectiveness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 and support of users of computing systems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791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Experience Design- IT2017 Essential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Understanding of advocacy for the user in the development of IT applications and systems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 of a mind-set that recognizes the importance of users, context of use, and organizational contexts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Employment of user-centered methodologies in the design, development, evaluation, and deployment of IT applications and systems4.Application of evaluation criteria, benchmarks, and standards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and task analysis, human factors, ergonomics, accessibility standards, experience design, and cognitive psychology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136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Cybersecurity Principles / Cybersecurity Emerging Challenges - IT2017 Essential &amp; Supplemental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computing-based discipline involving technology, people, information, and processes to enable assured operations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focus on implementation, operation, analysis, and testing of the security of computing technologies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Recognition of the interdisciplinary nature of the application of cybersecurity including aspects of law, policy, human factors, ethics, and risk management in the context of adversaries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practice of assuring information and managing risks related to the use, processing, storage, and transmission of information or data and the systems and processes used for those purposes.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Measures that protect and defend information and information systems by ensuring their availability, integrity, authentication, confidentiality, and non-repudiation</a:t>
            </a:r>
            <a:endParaRPr lang="en-US" sz="3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87000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D70D5E"/>
      </a:accent2>
      <a:accent3>
        <a:srgbClr val="98037E"/>
      </a:accent3>
      <a:accent4>
        <a:srgbClr val="68027D"/>
      </a:accent4>
      <a:accent5>
        <a:srgbClr val="095ACA"/>
      </a:accent5>
      <a:accent6>
        <a:srgbClr val="063597"/>
      </a:accent6>
      <a:hlink>
        <a:srgbClr val="17BBFD"/>
      </a:hlink>
      <a:folHlink>
        <a:srgbClr val="FF79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329</TotalTime>
  <Words>1541</Words>
  <Application>Microsoft Office PowerPoint</Application>
  <PresentationFormat>Widescreen</PresentationFormat>
  <Paragraphs>168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Wingdings 2</vt:lpstr>
      <vt:lpstr>View</vt:lpstr>
      <vt:lpstr>ACM 2017</vt:lpstr>
      <vt:lpstr>Survey URL</vt:lpstr>
      <vt:lpstr>Survey</vt:lpstr>
      <vt:lpstr>Information Management- IT2017 Essential Domain</vt:lpstr>
      <vt:lpstr>Integrated Systems Technology- IT2017 Essential Domain</vt:lpstr>
      <vt:lpstr>Platform Technologies- IT2017 Essential Domain</vt:lpstr>
      <vt:lpstr>System Paradigms- IT2017 Essential Domain</vt:lpstr>
      <vt:lpstr>User Experience Design- IT2017 Essential Domain</vt:lpstr>
      <vt:lpstr>Cybersecurity Principles / Cybersecurity Emerging Challenges - IT2017 Essential &amp; Supplemental Domains</vt:lpstr>
      <vt:lpstr>Cybersecurity Emerging Challenges - IT2017 Essential &amp; Supplemental Domains</vt:lpstr>
      <vt:lpstr>Global Professional Practice / Social Responsibility - IT2017 Essential &amp; Supplemental Domains</vt:lpstr>
      <vt:lpstr>Social Responsibility - IT2017 Essential &amp; Supplemental Domains</vt:lpstr>
      <vt:lpstr>Networking / Applied Networks - IT2017 Essential &amp; Supplemental Domains</vt:lpstr>
      <vt:lpstr>Applied Networks - IT2017 Essential &amp; Supplemental Domains</vt:lpstr>
      <vt:lpstr>Software Fundamentals / Software Development and Management - IT2017 Essential &amp; Supplemental Domains</vt:lpstr>
      <vt:lpstr>Software Development and Management - IT2017 Essential &amp; Supplemental Domains</vt:lpstr>
      <vt:lpstr>Web and Mobile Systems / Mobile Applications - IT2017 Essential &amp; Supplemental Domains</vt:lpstr>
      <vt:lpstr>Mobile Applications - IT2017 Essential &amp; Supplemental Domains</vt:lpstr>
      <vt:lpstr>Cloud Computing - IT2017 Supplemental Domain</vt:lpstr>
      <vt:lpstr>Data Scalability and Analytics - IT2017 Supplemental Domain</vt:lpstr>
      <vt:lpstr>Internet of Things - IT2017 Supplemental Domain</vt:lpstr>
      <vt:lpstr>Virtual Systems and Services - IT2017 Supplemental Domain</vt:lpstr>
      <vt:lpstr>Data Security - CSEC2017 KU</vt:lpstr>
      <vt:lpstr>Software Security - CSEC2017 KU</vt:lpstr>
      <vt:lpstr>Component Security - CSEC2017 KU</vt:lpstr>
      <vt:lpstr>Connection Security - CSEC2017 KU</vt:lpstr>
      <vt:lpstr>System Security - CSEC2017 KU</vt:lpstr>
      <vt:lpstr>Human Security - CSEC2017 KU</vt:lpstr>
      <vt:lpstr>Organizational Security - CSEC2017 KU</vt:lpstr>
      <vt:lpstr>Societal Security - CSEC2017 KU</vt:lpstr>
      <vt:lpstr>URL</vt:lpstr>
    </vt:vector>
  </TitlesOfParts>
  <Company>M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 2017</dc:title>
  <dc:creator>Tim Preuss</dc:creator>
  <cp:lastModifiedBy>Tim Preuss</cp:lastModifiedBy>
  <cp:revision>10</cp:revision>
  <dcterms:created xsi:type="dcterms:W3CDTF">2019-09-08T21:28:17Z</dcterms:created>
  <dcterms:modified xsi:type="dcterms:W3CDTF">2019-09-20T20:32:36Z</dcterms:modified>
</cp:coreProperties>
</file>