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4" r:id="rId3"/>
    <p:sldId id="257" r:id="rId4"/>
    <p:sldId id="281" r:id="rId5"/>
    <p:sldId id="282" r:id="rId6"/>
    <p:sldId id="283" r:id="rId7"/>
    <p:sldId id="258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372" r:id="rId34"/>
    <p:sldId id="293" r:id="rId35"/>
    <p:sldId id="380" r:id="rId36"/>
    <p:sldId id="368" r:id="rId37"/>
    <p:sldId id="296" r:id="rId38"/>
    <p:sldId id="297" r:id="rId39"/>
    <p:sldId id="298" r:id="rId40"/>
    <p:sldId id="299" r:id="rId41"/>
    <p:sldId id="362" r:id="rId42"/>
    <p:sldId id="376" r:id="rId43"/>
    <p:sldId id="302" r:id="rId44"/>
    <p:sldId id="303" r:id="rId45"/>
    <p:sldId id="366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92" r:id="rId54"/>
    <p:sldId id="369" r:id="rId55"/>
    <p:sldId id="377" r:id="rId56"/>
    <p:sldId id="395" r:id="rId57"/>
    <p:sldId id="363" r:id="rId58"/>
    <p:sldId id="399" r:id="rId59"/>
    <p:sldId id="318" r:id="rId60"/>
    <p:sldId id="398" r:id="rId61"/>
    <p:sldId id="367" r:id="rId62"/>
    <p:sldId id="385" r:id="rId63"/>
    <p:sldId id="322" r:id="rId64"/>
    <p:sldId id="387" r:id="rId65"/>
    <p:sldId id="324" r:id="rId66"/>
    <p:sldId id="386" r:id="rId67"/>
    <p:sldId id="373" r:id="rId68"/>
    <p:sldId id="374" r:id="rId69"/>
    <p:sldId id="370" r:id="rId70"/>
    <p:sldId id="329" r:id="rId71"/>
    <p:sldId id="364" r:id="rId72"/>
    <p:sldId id="331" r:id="rId73"/>
    <p:sldId id="381" r:id="rId74"/>
    <p:sldId id="390" r:id="rId75"/>
    <p:sldId id="335" r:id="rId76"/>
    <p:sldId id="393" r:id="rId77"/>
    <p:sldId id="337" r:id="rId78"/>
    <p:sldId id="388" r:id="rId79"/>
    <p:sldId id="396" r:id="rId80"/>
    <p:sldId id="340" r:id="rId81"/>
    <p:sldId id="378" r:id="rId82"/>
    <p:sldId id="342" r:id="rId83"/>
    <p:sldId id="343" r:id="rId84"/>
    <p:sldId id="375" r:id="rId85"/>
    <p:sldId id="379" r:id="rId86"/>
    <p:sldId id="371" r:id="rId87"/>
    <p:sldId id="365" r:id="rId88"/>
    <p:sldId id="348" r:id="rId89"/>
    <p:sldId id="401" r:id="rId90"/>
    <p:sldId id="383" r:id="rId91"/>
    <p:sldId id="394" r:id="rId92"/>
    <p:sldId id="352" r:id="rId93"/>
    <p:sldId id="391" r:id="rId94"/>
    <p:sldId id="400" r:id="rId95"/>
    <p:sldId id="389" r:id="rId96"/>
    <p:sldId id="384" r:id="rId97"/>
    <p:sldId id="357" r:id="rId98"/>
    <p:sldId id="397" r:id="rId99"/>
    <p:sldId id="359" r:id="rId100"/>
    <p:sldId id="360" r:id="rId101"/>
    <p:sldId id="382" r:id="rId10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59931" autoAdjust="0"/>
    <p:restoredTop sz="86403" autoAdjust="0"/>
  </p:normalViewPr>
  <p:slideViewPr>
    <p:cSldViewPr snapToGrid="0">
      <p:cViewPr varScale="1">
        <p:scale>
          <a:sx n="43" d="100"/>
          <a:sy n="43" d="100"/>
        </p:scale>
        <p:origin x="60" y="1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Mstate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Programming and IT Program and Course Outcomes</a:t>
            </a:r>
          </a:p>
          <a:p>
            <a:r>
              <a:rPr lang="en-US" dirty="0" smtClean="0"/>
              <a:t>Spring 2019</a:t>
            </a:r>
          </a:p>
        </p:txBody>
      </p:sp>
    </p:spTree>
    <p:extLst>
      <p:ext uri="{BB962C8B-B14F-4D97-AF65-F5344CB8AC3E}">
        <p14:creationId xmlns:p14="http://schemas.microsoft.com/office/powerpoint/2010/main" val="803419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CPTR1108 - CISCO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various networking models.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the various types of networking media.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 working knowledge of the TCP/IP protocol stack.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components involved with assembling a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and assemble small working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tools necessary to troubleshoot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Solve network hardware and software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network monitoring tools to troubleshooting equipment failures.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IP addressing and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subnetting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854671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CPTR2240 - Database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Practice installation, configuration and management of a database management system (DBMS).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and practice knowledge of importing and restoring data into a DBMS.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and practice knowledge of exporting and backing up data from a DBMS.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a database using object-oriented modeling.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Learn and demonstrate entity-relationship (ER) database modeling.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current vendor DBMS offerings.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and contrast current technologies of a relational database (DB), object-oriented DB, NoSQL and flat file.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Understand, differentiate and demonstrate database replication and mirroring.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Employ appropriate tools to ensure health of DBMS.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database normalization.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database optimization methods.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Communicate database designs and changes to appropriate stakeholders.</a:t>
            </a:r>
          </a:p>
        </p:txBody>
      </p:sp>
    </p:spTree>
    <p:extLst>
      <p:ext uri="{BB962C8B-B14F-4D97-AF65-F5344CB8AC3E}">
        <p14:creationId xmlns:p14="http://schemas.microsoft.com/office/powerpoint/2010/main" val="137672474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ENGL1101 - College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writing process through invention, organization, drafting, revision, editing and presentation.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Participate effectively in groups with emphasis on listening, critical and reflective thinking and responding.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Locate and evaluate information from diverse academic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Synthesize information from diverse academic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logical and coherent arguments.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authority, point-of-view and individual voice and style in writing.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Respond critically via discussion.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Respond critically via writing.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Employ syntax and usage appropriate to academic disciplines and the professional world.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Select appropriate communication choices for specific audiences.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 discipline-appropriate style guide to responsibly credit and document information.</a:t>
            </a:r>
          </a:p>
        </p:txBody>
      </p:sp>
    </p:spTree>
    <p:extLst>
      <p:ext uri="{BB962C8B-B14F-4D97-AF65-F5344CB8AC3E}">
        <p14:creationId xmlns:p14="http://schemas.microsoft.com/office/powerpoint/2010/main" val="4145252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CPTR1118 - CISCO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Maintain router operating system.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a router boot process.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components in a router.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router command line editing.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layer three routing protocols.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routing protocols.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a router to connect to a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an access list.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access lists.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Troubleshoot router connectivity.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Troubleshoot a routed network.</a:t>
            </a:r>
          </a:p>
        </p:txBody>
      </p:sp>
    </p:spTree>
    <p:extLst>
      <p:ext uri="{BB962C8B-B14F-4D97-AF65-F5344CB8AC3E}">
        <p14:creationId xmlns:p14="http://schemas.microsoft.com/office/powerpoint/2010/main" val="3037933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CPTR2200 - CISCO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route aggregation with VLSM.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classless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interdomain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routing and the protocols that support it.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Calculate subnets with VLSM.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the router protocols RIPv2, OSPF and EIGRP.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LAN segmentation using switches and VLANs.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LAN switches,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Maintain LAN switch operating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Spanning Tree Protocol (STP) to eliminate switching loops.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Create, verify and delete VLAN configurations.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trunking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and inter-VLAN routing.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basic inter-VLAN routing.</a:t>
            </a:r>
          </a:p>
        </p:txBody>
      </p:sp>
    </p:spTree>
    <p:extLst>
      <p:ext uri="{BB962C8B-B14F-4D97-AF65-F5344CB8AC3E}">
        <p14:creationId xmlns:p14="http://schemas.microsoft.com/office/powerpoint/2010/main" val="2515824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CPTR2208 - CISCO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IP address space depletion solutions of NAT, PAT and DHCP.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NAT, PAT and DHCP.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WAN link options of circuit switching and packet switching.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WAN devices and WAN link standards.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IPv4 and IPv6.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PPP and Frame Relay WAN link technologies.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PAP and CHAP authentication.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basic router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standard and extended access control lists.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network management tasks.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Differentiate between the WAN layer design models.</a:t>
            </a:r>
          </a:p>
        </p:txBody>
      </p:sp>
    </p:spTree>
    <p:extLst>
      <p:ext uri="{BB962C8B-B14F-4D97-AF65-F5344CB8AC3E}">
        <p14:creationId xmlns:p14="http://schemas.microsoft.com/office/powerpoint/2010/main" val="2149977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84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CPTR1110 - Visual Basic Program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application planning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industry standard graphical user interface design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Set the properties of an object.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data types.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the scope of both a variable and a named constant.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Code arithmetic expressions.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the difference between syntax and logic errors.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knowledge of control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dialog boxes.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string manipulation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order of precedence rules.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compiled executable application files.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Adhere to documentation standards.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Test object-oriented event-driven applications.</a:t>
            </a:r>
          </a:p>
        </p:txBody>
      </p:sp>
    </p:spTree>
    <p:extLst>
      <p:ext uri="{BB962C8B-B14F-4D97-AF65-F5344CB8AC3E}">
        <p14:creationId xmlns:p14="http://schemas.microsoft.com/office/powerpoint/2010/main" val="4042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CPTR1106 - Microcomputer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reports.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table relationships.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referential integrity.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queries.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Manipulate database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data import operations.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 entry forms.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database programming concepts.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tables.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and manage a switchboard.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macros.</a:t>
            </a:r>
          </a:p>
        </p:txBody>
      </p:sp>
    </p:spTree>
    <p:extLst>
      <p:ext uri="{BB962C8B-B14F-4D97-AF65-F5344CB8AC3E}">
        <p14:creationId xmlns:p14="http://schemas.microsoft.com/office/powerpoint/2010/main" val="4138917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CSCI1110 – Informatics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and evaluate various data transmission methods.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various Information Technology solutions for applicability in various environments.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data security systems in relation to current legal and social implications.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Differentiate between authenticity and authority of different information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and select factual information to provide a potential solution to a problem.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Interpret and present data conclusions in an appropriate and logical manner for the audience.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Organize a small group to evaluate various solutions presented from the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and understand data security methods in relation to legal and ethical requirements in selected regions of the world.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Articulate the impact of Information Technology on personal ethics.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the impact of Information Technology on a chosen field of study.</a:t>
            </a:r>
          </a:p>
        </p:txBody>
      </p:sp>
    </p:spTree>
    <p:extLst>
      <p:ext uri="{BB962C8B-B14F-4D97-AF65-F5344CB8AC3E}">
        <p14:creationId xmlns:p14="http://schemas.microsoft.com/office/powerpoint/2010/main" val="2523781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CPTR1170 - Web Engineering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components of an URL.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process of obtaining an Internet domain address.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need for, and legal requirements of, Web site policies.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layouts, structure, design principles, and considerations for well-designed Web sites.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Web sites using principles of good format, structure, design, and programming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Install and configure Web page programming tools.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current Web programming languages to create and maintain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an e-mail link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internal and external hypertext links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tables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forms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client-side scripting code to handle error checking in Web forms.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security concerns of Web server administrators.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Web server software.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Web server operating systems and software.</a:t>
            </a:r>
          </a:p>
        </p:txBody>
      </p:sp>
    </p:spTree>
    <p:extLst>
      <p:ext uri="{BB962C8B-B14F-4D97-AF65-F5344CB8AC3E}">
        <p14:creationId xmlns:p14="http://schemas.microsoft.com/office/powerpoint/2010/main" val="1837626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CPTR1001 - Introduction To Programming and Scripting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features and syntax of a programming language.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how software can be written to solve business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debugging and testing to create error-free code.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logic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loop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control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datatypes.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functions.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Create, update, and process data files.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techniques required for security in computer programming.</a:t>
            </a:r>
          </a:p>
        </p:txBody>
      </p:sp>
    </p:spTree>
    <p:extLst>
      <p:ext uri="{BB962C8B-B14F-4D97-AF65-F5344CB8AC3E}">
        <p14:creationId xmlns:p14="http://schemas.microsoft.com/office/powerpoint/2010/main" val="21439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Cisco Networking Certificate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networking models.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networking protocols.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local area networks.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wide area networks.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common industry terms and standards.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Troubleshoot LAN/WAN systems.</a:t>
            </a:r>
          </a:p>
        </p:txBody>
      </p:sp>
    </p:spTree>
    <p:extLst>
      <p:ext uri="{BB962C8B-B14F-4D97-AF65-F5344CB8AC3E}">
        <p14:creationId xmlns:p14="http://schemas.microsoft.com/office/powerpoint/2010/main" val="2536836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CPTR1115 - COBOL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Name the logic structures used in a structured program.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basic organization of the four COBOL divisions.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the uses of switches, accumulators, and work area fields.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how the record layout can be used to describe the related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condition names.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control structures in coding a COBOL program.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the purpose of data validation.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Code a CALL to a subprogram.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all levels of table processing.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Differentiate single-level and multiple-level control breaks.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difference between a subscript and an index.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Code a COBOL SORT.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indexed file organization.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code to post to a transaction record program.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file matching and update logic for a sequential file.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a sequential file update program.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 transaction log report.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file maintenance.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code to add, update, or delete a relative file record.</a:t>
            </a:r>
          </a:p>
        </p:txBody>
      </p:sp>
    </p:spTree>
    <p:extLst>
      <p:ext uri="{BB962C8B-B14F-4D97-AF65-F5344CB8AC3E}">
        <p14:creationId xmlns:p14="http://schemas.microsoft.com/office/powerpoint/2010/main" val="2247036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CPTR2242 - Java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Be aware of structured and object-oriented programming design methodologies.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the basic components of a Java program, including methods, special symbols, and identifiers.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how a program evaluates arithmetic expressions.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Explore how to properly structure a program, including using comments to document a program.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how to import packages.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type casting.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object and reference variables.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the class String.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how to use input and output dialog boxes in a program.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predefined and user-defined methods in a program.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Code control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relational and logical operators.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modifiers.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Explore variables as parameters.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packages.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knowledge of the abstract data type (ADT).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one-dimensional and multidimensional arrays.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Test and debug Java programs.</a:t>
            </a:r>
          </a:p>
        </p:txBody>
      </p:sp>
    </p:spTree>
    <p:extLst>
      <p:ext uri="{BB962C8B-B14F-4D97-AF65-F5344CB8AC3E}">
        <p14:creationId xmlns:p14="http://schemas.microsoft.com/office/powerpoint/2010/main" val="2953988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4. Mathematics/Logical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490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ENGL1101 - College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writing process through invention, organization, drafting, revision, editing and presentation.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Participate effectively in groups with emphasis on listening, critical and reflective thinking and responding.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Locate and evaluate information from diverse academic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Synthesize information from diverse academic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logical and coherent arguments.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authority, point-of-view and individual voice and style in writing.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Respond critically via discussion.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Respond critically via writing.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Employ syntax and usage appropriate to academic disciplines and the professional world.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Select appropriate communication choices for specific audiences.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 discipline-appropriate style guide to responsibly credit and document information.</a:t>
            </a:r>
          </a:p>
        </p:txBody>
      </p:sp>
    </p:spTree>
    <p:extLst>
      <p:ext uri="{BB962C8B-B14F-4D97-AF65-F5344CB8AC3E}">
        <p14:creationId xmlns:p14="http://schemas.microsoft.com/office/powerpoint/2010/main" val="4416131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CPTR2230 - Structured Query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 subquery in a SQL statement.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Join multiple tables in a SQL query utilizing the WHERE clause.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group restrictions utilizing the GROUP BY and HAVING command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the COUNT, SUM, MAX, and MIN statistical functions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query selection criteria utilizing the FROM and WHERE clauses.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Correct data errors and delete records in a table utilizing the UPDATE and DELETE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View data in a table utilizing the SELECT command.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the INSERT command in SQL to load data into tables.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data types in SQL.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the CREATE TABLE and DROP TABLE SQL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the ORDER BY command and DESC operator to sort results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integrity constraints and support.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compound conditions in a SQL select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comparison operators in a SQL select query.</a:t>
            </a:r>
          </a:p>
        </p:txBody>
      </p:sp>
    </p:spTree>
    <p:extLst>
      <p:ext uri="{BB962C8B-B14F-4D97-AF65-F5344CB8AC3E}">
        <p14:creationId xmlns:p14="http://schemas.microsoft.com/office/powerpoint/2010/main" val="13222809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Credits Electives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Progamming</a:t>
            </a:r>
            <a:endParaRPr lang="en-US" dirty="0" smtClean="0"/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CPTR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CSCI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CSEC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CTEC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CVNP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INTD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ITSS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WEBD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0061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CPTR1129 - RPG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RPG programs.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Compile programs.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Find errors and correct errors.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Produce reports.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logic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calculations.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Create, change and delete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CL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operation codes.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interactive screens.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Create, change, and delete data within multiple files.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Pass parameters.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level breaks within a program.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physical files.</a:t>
            </a:r>
          </a:p>
        </p:txBody>
      </p:sp>
    </p:spTree>
    <p:extLst>
      <p:ext uri="{BB962C8B-B14F-4D97-AF65-F5344CB8AC3E}">
        <p14:creationId xmlns:p14="http://schemas.microsoft.com/office/powerpoint/2010/main" val="714669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CSCI1121 - Computer Science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algorithms to solve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the syntax of a high-level programming language.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Produce correct, clear, and concise documentation for programs.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effective debugging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programs utilizing elementary data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Determine proper control structures for implementation of problem solutions.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algorithms using logical and relational operators.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program input from multiple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Direct program output to multiple destinations.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Code programs that demonstrate the use of selection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programs that include proper use of looping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programs utilizing object oriented design.</a:t>
            </a:r>
          </a:p>
        </p:txBody>
      </p:sp>
    </p:spTree>
    <p:extLst>
      <p:ext uri="{BB962C8B-B14F-4D97-AF65-F5344CB8AC3E}">
        <p14:creationId xmlns:p14="http://schemas.microsoft.com/office/powerpoint/2010/main" val="20803045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credits COMM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COMM1120 - Introduction to Public Speaking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COMM1130 - Small Group Communication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COMM1140 - Interpersonal 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008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CPTR2000 - Mobile Application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the differences between desktop and mobile application development.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effective user interfaces for mobile devices.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effective use of documentation, tutorials and online resources to learn and use mobile development technologies.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peer-created code for constructive feedback and personal code improvement.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privacy issues related to mobile application development.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the process for deployment of mobile applications.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the requirements of providing mobile commerce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mobile applications that make use of location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effective use of mobile technologies to build mobile applications.</a:t>
            </a:r>
          </a:p>
        </p:txBody>
      </p:sp>
    </p:spTree>
    <p:extLst>
      <p:ext uri="{BB962C8B-B14F-4D97-AF65-F5344CB8AC3E}">
        <p14:creationId xmlns:p14="http://schemas.microsoft.com/office/powerpoint/2010/main" val="1761552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Programming – 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professionalism including presentation skills, utilizing research for problem solving, working independently and in teams, being accountable and meeting deadlines.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business problems and prepare program definitions for computerized solutions.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Create, document and implement computerized solutions using a variety of languages.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testing and debugging methods to assure quality and workability of finished programs.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Solve problems using appropriate mathematical and/or scientific techniques.</a:t>
            </a:r>
          </a:p>
        </p:txBody>
      </p:sp>
    </p:spTree>
    <p:extLst>
      <p:ext uri="{BB962C8B-B14F-4D97-AF65-F5344CB8AC3E}">
        <p14:creationId xmlns:p14="http://schemas.microsoft.com/office/powerpoint/2010/main" val="24398320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credits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MnTC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CPTR2238 - Database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multiple databases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Maintain existing databases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requirements for gathering data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data integrity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specific database software and programming languages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queries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data migration and integration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data testing procedures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basic database administration tasks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database design process of producing an efficient database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Interpret data from queries and reports</a:t>
            </a:r>
          </a:p>
        </p:txBody>
      </p:sp>
    </p:spTree>
    <p:extLst>
      <p:ext uri="{BB962C8B-B14F-4D97-AF65-F5344CB8AC3E}">
        <p14:creationId xmlns:p14="http://schemas.microsoft.com/office/powerpoint/2010/main" val="28468654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6460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CSCI1110 – Informatics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and evaluate various data transmission methods.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various Information Technology solutions for applicability in various environments.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data security systems in relation to current legal and social implications.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Differentiate between authenticity and authority of different information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and select factual information to provide a potential solution to a problem.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Interpret and present data conclusions in an appropriate and logical manner for the audience.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Organize a small group to evaluate various solutions presented from the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and understand data security methods in relation to legal and ethical requirements in selected regions of the world.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Articulate the impact of Information Technology on personal ethics.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the impact of Information Technology on a chosen field of study.</a:t>
            </a:r>
          </a:p>
        </p:txBody>
      </p:sp>
    </p:spTree>
    <p:extLst>
      <p:ext uri="{BB962C8B-B14F-4D97-AF65-F5344CB8AC3E}">
        <p14:creationId xmlns:p14="http://schemas.microsoft.com/office/powerpoint/2010/main" val="26607534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CPTR1122 - Microcomputer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operation of a microcomputer.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microcomputer system architecture.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the various types of computer hardware.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hardware troubleshooting skills.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Plan the building of a working computer.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operation of system software.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Plan a working operating system installation.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a working operating system.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operating system troubleshooting skills.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the various types of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the various types of printers.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the various types of portable microcomputers.</a:t>
            </a:r>
          </a:p>
        </p:txBody>
      </p:sp>
    </p:spTree>
    <p:extLst>
      <p:ext uri="{BB962C8B-B14F-4D97-AF65-F5344CB8AC3E}">
        <p14:creationId xmlns:p14="http://schemas.microsoft.com/office/powerpoint/2010/main" val="30022478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ENGL1101 - College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writing process through invention, organization, drafting, revision, editing and presentation.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Participate effectively in groups with emphasis on listening, critical and reflective thinking and responding.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Locate and evaluate information from diverse academic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Synthesize information from diverse academic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logical and coherent arguments.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authority, point-of-view and individual voice and style in writing.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Respond critically via discussion.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Respond critically via writing.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Employ syntax and usage appropriate to academic disciplines and the professional world.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Select appropriate communication choices for specific audiences.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 discipline-appropriate style guide to responsibly credit and document information.</a:t>
            </a:r>
          </a:p>
        </p:txBody>
      </p:sp>
    </p:spTree>
    <p:extLst>
      <p:ext uri="{BB962C8B-B14F-4D97-AF65-F5344CB8AC3E}">
        <p14:creationId xmlns:p14="http://schemas.microsoft.com/office/powerpoint/2010/main" val="13104029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CPTR1106 - Microcomputer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reports.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table relationships.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referential integrity.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queries.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Manipulate database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data import operations.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 entry forms.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database programming concepts.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tables.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and manage a switchboard.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macros.</a:t>
            </a:r>
          </a:p>
        </p:txBody>
      </p:sp>
    </p:spTree>
    <p:extLst>
      <p:ext uri="{BB962C8B-B14F-4D97-AF65-F5344CB8AC3E}">
        <p14:creationId xmlns:p14="http://schemas.microsoft.com/office/powerpoint/2010/main" val="25728662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COMM1120 - Introduction to Public 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writing and speaking process through invention, organization, drafting, revision, editing, and presentation.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Select appropriate communication choices for specific audiences.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Complete speaking evaluations with an emphasis on listening and responding ethically.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ability to make sound rhetorical choices.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and deliver speeches that demonstrate a clear, critical perspective on speech topic.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appropriate use of verbal and nonverbal delivery.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Complete group work with emphasis on cooperative learning and critical thinking.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diverse and ethical supporting material in the speech-making process.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the effectiveness of logical and coherent arguments for the purpose of persuasion.</a:t>
            </a:r>
          </a:p>
        </p:txBody>
      </p:sp>
    </p:spTree>
    <p:extLst>
      <p:ext uri="{BB962C8B-B14F-4D97-AF65-F5344CB8AC3E}">
        <p14:creationId xmlns:p14="http://schemas.microsoft.com/office/powerpoint/2010/main" val="39967013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CPTR2272 - Network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network accounts and groups.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remote network access.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network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network domain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multi-domain network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fault-tolerant resource plans.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security settings and policies.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network resource utilization.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Document network configuration.</a:t>
            </a:r>
          </a:p>
        </p:txBody>
      </p:sp>
    </p:spTree>
    <p:extLst>
      <p:ext uri="{BB962C8B-B14F-4D97-AF65-F5344CB8AC3E}">
        <p14:creationId xmlns:p14="http://schemas.microsoft.com/office/powerpoint/2010/main" val="27718624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0" dirty="0" smtClean="0"/>
              <a:t> Credit Elective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CPTR1170 - Web Engineering I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CPTR1178 – Robotics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CSCI1121 - Computer Science I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CSEC2212 - Web Security</a:t>
            </a:r>
          </a:p>
        </p:txBody>
      </p:sp>
    </p:spTree>
    <p:extLst>
      <p:ext uri="{BB962C8B-B14F-4D97-AF65-F5344CB8AC3E}">
        <p14:creationId xmlns:p14="http://schemas.microsoft.com/office/powerpoint/2010/main" val="212852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Cybersecurity - 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Old</a:t>
            </a:r>
            <a:r>
              <a:rPr lang="en-US" baseline="0" dirty="0" smtClean="0"/>
              <a:t> name: </a:t>
            </a:r>
            <a:r>
              <a:rPr lang="en-US" dirty="0" smtClean="0"/>
              <a:t>Network Administration</a:t>
            </a:r>
            <a:r>
              <a:rPr lang="en-US" baseline="0" dirty="0" smtClean="0"/>
              <a:t> &amp; Security - AAS</a:t>
            </a:r>
          </a:p>
          <a:p>
            <a:pPr lvl="1"/>
            <a:r>
              <a:rPr lang="en-US" dirty="0" smtClean="0"/>
              <a:t>Fall 2019 change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mechanisms available in an operating system to control access to resources.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infrastructure server roles.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Investigate various countermeasures and security controls to minimize risk and exposure.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Support the ethical responsibility of ensuring software correctness, reliability, and safety.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Illustrate through examples the concepts of risk, threats, vulnerabilities, attack vectors, and exploits, noting there is no such thing as a perfect security.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known security incidents to trace and document the steps in the incident.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Technical Artifacts.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ethical issues related to cybersecurity.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a company wide security policy.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Communicate effectively and efficiently with clients, users and peers.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and build virtual computing environments.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input validation and data sanitization in applications, considering adversarial control of the input channel.</a:t>
            </a:r>
          </a:p>
        </p:txBody>
      </p:sp>
    </p:spTree>
    <p:extLst>
      <p:ext uri="{BB962C8B-B14F-4D97-AF65-F5344CB8AC3E}">
        <p14:creationId xmlns:p14="http://schemas.microsoft.com/office/powerpoint/2010/main" val="26024085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credits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MnTC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708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CPTR1108 - CISCO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various networking models.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the various types of networking media.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 working knowledge of the TCP/IP protocol stack.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components involved with assembling a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and assemble small working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tools necessary to troubleshoot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Solve network hardware and software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network monitoring tools to troubleshooting equipment failures.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IP addressing and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subnetting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79167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CPTR1001 - Introduction To Programming and Scripting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features and syntax of a programming language.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how software can be written to solve business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debugging and testing to create error-free code.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logic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loop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control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datatypes.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functions.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Create, update, and process data files.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techniques required for security in computer programming.</a:t>
            </a:r>
          </a:p>
        </p:txBody>
      </p:sp>
    </p:spTree>
    <p:extLst>
      <p:ext uri="{BB962C8B-B14F-4D97-AF65-F5344CB8AC3E}">
        <p14:creationId xmlns:p14="http://schemas.microsoft.com/office/powerpoint/2010/main" val="33722129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CSEC2204 - Managing Directory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structure of Active Directory.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philosophy of directory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the role of Domain Name Services in Active Directory.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an Active Directory architecture.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Install Domain Name Services using current best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Active Directory replication to current standards.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an Active Directory auditing plan.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Employ current authentication and authentication methods.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proper management of objects.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Monitor Active Directory performance.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proper planning for disaster recovery.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software management using group policy.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group policy on Active Directory objects.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Employ Active Directory operation masters.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Troubleshoot Active Directory</a:t>
            </a:r>
          </a:p>
        </p:txBody>
      </p:sp>
    </p:spTree>
    <p:extLst>
      <p:ext uri="{BB962C8B-B14F-4D97-AF65-F5344CB8AC3E}">
        <p14:creationId xmlns:p14="http://schemas.microsoft.com/office/powerpoint/2010/main" val="15228633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HUM2236 - Technology in the Humanities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demonstrate an understanding of the relationship between advances in technologies and changes in the daily lives of societies that adopt them.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recognize how various technologies have impacted on today's social order and anticipate advantages and difficulties associated with emerging technologies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draw connections between advances in technology and inevitabilities such as changes in how education is demanded and delivered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identify specific philosophical, political and social movements and how they helped foster technical innovation or prevent natural technical evolution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recognize how changes in technology such as paint, sound recordings and motion pictures have affected the range of expressions available to artists.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demonstrate the importance of understanding technology both an aid to ethical and productive self expression and a hindrance to responsible social interaction.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draw connections between modes of expression and associated limitations resulting from inequities in education and economic and social class.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demonstrate an understanding of how major technical advances such as the printing press promoted global communication and cultural exchanges.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identify which applications of modern technology improve ethnic diversity and which applications promote intolerance.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identify which apparently small improvements in military technology were responsible for major political changes on a global scale.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posit workable solutions for addressing inequities in matters of global social and economic development imposed by changes in technology.</a:t>
            </a:r>
          </a:p>
        </p:txBody>
      </p:sp>
    </p:spTree>
    <p:extLst>
      <p:ext uri="{BB962C8B-B14F-4D97-AF65-F5344CB8AC3E}">
        <p14:creationId xmlns:p14="http://schemas.microsoft.com/office/powerpoint/2010/main" val="271266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CPTR1118 - CISCO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Maintain router operating system.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a router boot process.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components in a router.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router command line editing.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layer three routing protocols.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routing protocols.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a router to connect to a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an access list.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access lists.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Troubleshoot router connectivity.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Troubleshoot a routed network.</a:t>
            </a:r>
          </a:p>
        </p:txBody>
      </p:sp>
    </p:spTree>
    <p:extLst>
      <p:ext uri="{BB962C8B-B14F-4D97-AF65-F5344CB8AC3E}">
        <p14:creationId xmlns:p14="http://schemas.microsoft.com/office/powerpoint/2010/main" val="2709329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CPTR2224 - Linux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Linux accounts.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Linux accounts.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Prepare appropriate documentation.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graphical environments.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simple shell scripts.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application software.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fault-tolerance solutions.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printing.</a:t>
            </a:r>
          </a:p>
        </p:txBody>
      </p:sp>
    </p:spTree>
    <p:extLst>
      <p:ext uri="{BB962C8B-B14F-4D97-AF65-F5344CB8AC3E}">
        <p14:creationId xmlns:p14="http://schemas.microsoft.com/office/powerpoint/2010/main" val="42753377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CPTR2236 - Network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network security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Administer encryption and authentication for wireless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protecting advanced communications.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Web related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network hardening.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e-mail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VPNs for secure sessions.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remote access security and social engineering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software exploits.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major types of attacks on information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the factors in a secure network strategy.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Practice securing web communications utilizing SSL/TLS.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cryptography.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IPSec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policies.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Explore the basic computer forensics methods.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Plan a patch management strategy for network servers.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role of firewalls, routers and switches in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intrusion detection systems.</a:t>
            </a:r>
          </a:p>
        </p:txBody>
      </p:sp>
    </p:spTree>
    <p:extLst>
      <p:ext uri="{BB962C8B-B14F-4D97-AF65-F5344CB8AC3E}">
        <p14:creationId xmlns:p14="http://schemas.microsoft.com/office/powerpoint/2010/main" val="21347790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Credits</a:t>
            </a:r>
            <a:r>
              <a:rPr lang="en-US" baseline="0" dirty="0" smtClean="0"/>
              <a:t> Elective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CPTR2200 - CISCO 3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CPTR2208 - CISCO 4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CPTR2230 - Structured Query Language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CPTR2234 - Linux II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CPTR2250 - IT Supervised Occupational Experience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CPTR2260 - Advanced Structured Query Language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CPTR2294 – Internship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CPTR2296 - Topics in Computers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CSCI1122 - Computer Science II</a:t>
            </a:r>
          </a:p>
        </p:txBody>
      </p:sp>
    </p:spTree>
    <p:extLst>
      <p:ext uri="{BB962C8B-B14F-4D97-AF65-F5344CB8AC3E}">
        <p14:creationId xmlns:p14="http://schemas.microsoft.com/office/powerpoint/2010/main" val="42100817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CPTR2245 - Enterprise Network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cause and cost of network downtime.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strategies for high availability.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SAN technology.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server virtualization.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active and passive server clustering.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concepts for cloud computing.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an enterprise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server virtualization.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electronic documents supporting an enterprise network design.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options for green technologies.</a:t>
            </a:r>
          </a:p>
        </p:txBody>
      </p:sp>
    </p:spTree>
    <p:extLst>
      <p:ext uri="{BB962C8B-B14F-4D97-AF65-F5344CB8AC3E}">
        <p14:creationId xmlns:p14="http://schemas.microsoft.com/office/powerpoint/2010/main" val="1376431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Cybersecurity– Certificate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Old </a:t>
            </a:r>
            <a:r>
              <a:rPr lang="en-US" dirty="0" err="1" smtClean="0"/>
              <a:t>name:Network</a:t>
            </a:r>
            <a:r>
              <a:rPr lang="en-US" baseline="0" dirty="0" smtClean="0"/>
              <a:t> Security - Certificate</a:t>
            </a:r>
            <a:endParaRPr lang="en-US" dirty="0" smtClean="0"/>
          </a:p>
          <a:p>
            <a:pPr lvl="1"/>
            <a:r>
              <a:rPr lang="en-US" dirty="0" smtClean="0"/>
              <a:t>Fall</a:t>
            </a:r>
            <a:r>
              <a:rPr lang="en-US" baseline="0" dirty="0" smtClean="0"/>
              <a:t> 2019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known security incidents to trace and document the steps in the incident.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mechanisms available in an operating system to control access to resources.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input validation.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Install and configure firewall rules based on business policies.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Investigate various countermeasures and security controls to minimize risk and exposure.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use of proper SQL commands to retrieve specific data from a database.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protocol analyzers to identify information encapsulated in a data packet.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scripts to perform specific functions within a host and networked computing environment.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ethical issues related to cybersecurity.</a:t>
            </a:r>
          </a:p>
        </p:txBody>
      </p:sp>
    </p:spTree>
    <p:extLst>
      <p:ext uri="{BB962C8B-B14F-4D97-AF65-F5344CB8AC3E}">
        <p14:creationId xmlns:p14="http://schemas.microsoft.com/office/powerpoint/2010/main" val="1443012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CSEC2228 - Network Defense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Outline physical security measures to current best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personnel security practices and procedures.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software security best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Outline network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administrative security procedural controls.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cryptosecurity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Indicate proper key management procedures.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Interpret transmission security models.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Name the elements of TEMPEST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Complete firewall cryptography strategies.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Distinguish firewall cryptography strategies.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a packet filtering firewall.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a proxy server.</a:t>
            </a:r>
          </a:p>
        </p:txBody>
      </p:sp>
    </p:spTree>
    <p:extLst>
      <p:ext uri="{BB962C8B-B14F-4D97-AF65-F5344CB8AC3E}">
        <p14:creationId xmlns:p14="http://schemas.microsoft.com/office/powerpoint/2010/main" val="288238318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CSEC2210 - Security Breaches and Countermeasures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threats to and vulnerabilities of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risk management functions.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Plan a security assessment using current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a security assessment using current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current tools to assess network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Conduct a penetration test using current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Employ information reconnaissance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Conduct an IT audit using current best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countermeasures for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Complete written documentation of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methods of non-network methods to gain network access.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methods used by attackers to avoid detection.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Conduct attacks on a controlled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ethical behavior.</a:t>
            </a:r>
          </a:p>
        </p:txBody>
      </p:sp>
    </p:spTree>
    <p:extLst>
      <p:ext uri="{BB962C8B-B14F-4D97-AF65-F5344CB8AC3E}">
        <p14:creationId xmlns:p14="http://schemas.microsoft.com/office/powerpoint/2010/main" val="34205393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561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CPTR2224 - Linux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Linux accounts.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Linux accounts.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Prepare appropriate documentation.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graphical environments.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simple shell scripts.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application software.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fault-tolerance solutions.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printing.</a:t>
            </a:r>
          </a:p>
        </p:txBody>
      </p:sp>
    </p:spTree>
    <p:extLst>
      <p:ext uri="{BB962C8B-B14F-4D97-AF65-F5344CB8AC3E}">
        <p14:creationId xmlns:p14="http://schemas.microsoft.com/office/powerpoint/2010/main" val="19460064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CPTR1106 - Microcomputer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reports.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table relationships.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referential integrity.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queries.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Manipulate database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data import operations.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 entry forms.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database programming concepts.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tables.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and manage a switchboard.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macros.</a:t>
            </a:r>
          </a:p>
        </p:txBody>
      </p:sp>
    </p:spTree>
    <p:extLst>
      <p:ext uri="{BB962C8B-B14F-4D97-AF65-F5344CB8AC3E}">
        <p14:creationId xmlns:p14="http://schemas.microsoft.com/office/powerpoint/2010/main" val="371091230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CPTR1001 - Introduction To Programming and Scripting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features and syntax of a programming language.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how software can be written to solve business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debugging and testing to create error-free code.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logic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loop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control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datatypes.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functions.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Create, update, and process data files.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techniques required for security in computer programming.</a:t>
            </a:r>
          </a:p>
        </p:txBody>
      </p:sp>
    </p:spTree>
    <p:extLst>
      <p:ext uri="{BB962C8B-B14F-4D97-AF65-F5344CB8AC3E}">
        <p14:creationId xmlns:p14="http://schemas.microsoft.com/office/powerpoint/2010/main" val="10071993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CPTR2236 - Network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network security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Administer encryption and authentication for wireless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protecting advanced communications.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Web related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network hardening.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e-mail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VPNs for secure sessions.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remote access security and social engineering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software exploits.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major types of attacks on information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the factors in a secure network strategy.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Practice securing web communications utilizing SSL/TLS.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cryptography.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IPSec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policies.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Explore the basic computer forensics methods.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Plan a patch management strategy for network servers.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role of firewalls, routers and switches in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intrusion detection systems.</a:t>
            </a:r>
          </a:p>
        </p:txBody>
      </p:sp>
    </p:spTree>
    <p:extLst>
      <p:ext uri="{BB962C8B-B14F-4D97-AF65-F5344CB8AC3E}">
        <p14:creationId xmlns:p14="http://schemas.microsoft.com/office/powerpoint/2010/main" val="56162687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CPTR1108 - CISCO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various networking models.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the various types of networking media.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 working knowledge of the TCP/IP protocol stack.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components involved with assembling a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and assemble small working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tools necessary to troubleshoot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Solve network hardware and software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network monitoring tools to troubleshooting equipment failures.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IP addressing and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subnetting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03791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CSEC2210 - Security Breaches and Countermeasures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threats to and vulnerabilities of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risk management functions.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Plan a security assessment using current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a security assessment using current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current tools to assess network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Conduct a penetration test using current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Employ information reconnaissance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Conduct an IT audit using current best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countermeasures for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Complete written documentation of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methods of non-network methods to gain network access.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methods used by attackers to avoid detection.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Conduct attacks on a controlled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ethical behavior.</a:t>
            </a:r>
          </a:p>
        </p:txBody>
      </p:sp>
    </p:spTree>
    <p:extLst>
      <p:ext uri="{BB962C8B-B14F-4D97-AF65-F5344CB8AC3E}">
        <p14:creationId xmlns:p14="http://schemas.microsoft.com/office/powerpoint/2010/main" val="26558921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CPTR2234 - Linux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network communication.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Internet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server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log files.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security solutions.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ethical choices.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system start up.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best practices to server operation.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messaging.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Linux client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Linux security.</a:t>
            </a:r>
          </a:p>
        </p:txBody>
      </p:sp>
    </p:spTree>
    <p:extLst>
      <p:ext uri="{BB962C8B-B14F-4D97-AF65-F5344CB8AC3E}">
        <p14:creationId xmlns:p14="http://schemas.microsoft.com/office/powerpoint/2010/main" val="282792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Technology – 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current technical practices in the core information technologies.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the requirements to provide effective solutions for organizations or individuals.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effective IT-based solutions.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current and emerging technologies.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the impact of technology on individuals, organizations and society including ethical, legal and policy issues.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an understanding of best practices and standards.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independent problem-solving skills.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Collaborate in teams to accomplish a common goal.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Communicate effectively and efficiently with clients, users and peers.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need for continued learning throughout one's career.</a:t>
            </a:r>
          </a:p>
        </p:txBody>
      </p:sp>
    </p:spTree>
    <p:extLst>
      <p:ext uri="{BB962C8B-B14F-4D97-AF65-F5344CB8AC3E}">
        <p14:creationId xmlns:p14="http://schemas.microsoft.com/office/powerpoint/2010/main" val="25471744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CSEC2228 - Network Defense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Outline physical security measures to current best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personnel security practices and procedures.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software security best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Outline network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administrative security procedural controls.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cryptosecurity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Indicate proper key management procedures.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Interpret transmission security models.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Name the elements of TEMPEST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Complete firewall cryptography strategies.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Distinguish firewall cryptography strategies.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a packet filtering firewall.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a proxy server.</a:t>
            </a:r>
          </a:p>
        </p:txBody>
      </p:sp>
    </p:spTree>
    <p:extLst>
      <p:ext uri="{BB962C8B-B14F-4D97-AF65-F5344CB8AC3E}">
        <p14:creationId xmlns:p14="http://schemas.microsoft.com/office/powerpoint/2010/main" val="37868631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CPTR1118 - CISCO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Maintain router operating system.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a router boot process.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components in a router.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router command line editing.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layer three routing protocols.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routing protocols.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a router to connect to a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an access list.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access lists.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Troubleshoot router connectivity.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Troubleshoot a routed network.</a:t>
            </a:r>
          </a:p>
        </p:txBody>
      </p:sp>
    </p:spTree>
    <p:extLst>
      <p:ext uri="{BB962C8B-B14F-4D97-AF65-F5344CB8AC3E}">
        <p14:creationId xmlns:p14="http://schemas.microsoft.com/office/powerpoint/2010/main" val="3685139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CPTR2230 - Structured Query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 subquery in a SQL statement.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Join multiple tables in a SQL query utilizing the WHERE clause.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group restrictions utilizing the GROUP BY and HAVING command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the COUNT, SUM, MAX, and MIN statistical functions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query selection criteria utilizing the FROM and WHERE clauses.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Correct data errors and delete records in a table utilizing the UPDATE and DELETE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View data in a table utilizing the SELECT command.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the INSERT command in SQL to load data into tables.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data types in SQL.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the CREATE TABLE and DROP TABLE SQL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the ORDER BY command and DESC operator to sort results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integrity constraints and support.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compound conditions in a SQL select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comparison operators in a SQL select query.</a:t>
            </a:r>
          </a:p>
        </p:txBody>
      </p:sp>
    </p:spTree>
    <p:extLst>
      <p:ext uri="{BB962C8B-B14F-4D97-AF65-F5344CB8AC3E}">
        <p14:creationId xmlns:p14="http://schemas.microsoft.com/office/powerpoint/2010/main" val="9979254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51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COMM1120 - Introduction to Public 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writing and speaking process through invention, organization, drafting, revision, editing, and presentation.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Select appropriate communication choices for specific audiences.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Complete speaking evaluations with an emphasis on listening and responding ethically.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ability to make sound rhetorical choices.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and deliver speeches that demonstrate a clear, critical perspective on speech topic.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appropriate use of verbal and nonverbal delivery.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Complete group work with emphasis on cooperative learning and critical thinking.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diverse and ethical supporting material in the speech-making process.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the effectiveness of logical and coherent arguments for the purpose of persuasion.</a:t>
            </a:r>
          </a:p>
        </p:txBody>
      </p:sp>
    </p:spTree>
    <p:extLst>
      <p:ext uri="{BB962C8B-B14F-4D97-AF65-F5344CB8AC3E}">
        <p14:creationId xmlns:p14="http://schemas.microsoft.com/office/powerpoint/2010/main" val="207195676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MATH1114 - College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linear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the inverses of linear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quadratic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the inverses of quadratic functions (on an appropriate domain)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polynomial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rational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exponential functions, their inverses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logarithmic functions, their inverses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radical functions.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Solve linear systems of equations by substitution, elimination, and graphing.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Determine real and complex zeros of polynomials.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function operations including composition.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mathematical modeling to solve application problems.</a:t>
            </a:r>
          </a:p>
        </p:txBody>
      </p:sp>
    </p:spTree>
    <p:extLst>
      <p:ext uri="{BB962C8B-B14F-4D97-AF65-F5344CB8AC3E}">
        <p14:creationId xmlns:p14="http://schemas.microsoft.com/office/powerpoint/2010/main" val="63953152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CPTR1122 - Microcomputer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operation of a microcomputer.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microcomputer system architecture.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the various types of computer hardware.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hardware troubleshooting skills.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Plan the building of a working computer.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operation of system software.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Plan a working operating system installation.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a working operating system.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operating system troubleshooting skills.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the various types of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the various types of printers.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the various types of portable microcomputers.</a:t>
            </a:r>
          </a:p>
        </p:txBody>
      </p:sp>
    </p:spTree>
    <p:extLst>
      <p:ext uri="{BB962C8B-B14F-4D97-AF65-F5344CB8AC3E}">
        <p14:creationId xmlns:p14="http://schemas.microsoft.com/office/powerpoint/2010/main" val="166164552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CSCI1110 – Informatics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and evaluate various data transmission methods.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various Information Technology solutions for applicability in various environments.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data security systems in relation to current legal and social implications.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Differentiate between authenticity and authority of different information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and select factual information to provide a potential solution to a problem.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Interpret and present data conclusions in an appropriate and logical manner for the audience.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Organize a small group to evaluate various solutions presented from the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and understand data security methods in relation to legal and ethical requirements in selected regions of the world.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Articulate the impact of Information Technology on personal ethics.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the impact of Information Technology on a chosen field of study.</a:t>
            </a:r>
          </a:p>
        </p:txBody>
      </p:sp>
    </p:spTree>
    <p:extLst>
      <p:ext uri="{BB962C8B-B14F-4D97-AF65-F5344CB8AC3E}">
        <p14:creationId xmlns:p14="http://schemas.microsoft.com/office/powerpoint/2010/main" val="405665453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CPTR1170 - Web Engineering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components of an URL.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process of obtaining an Internet domain address.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need for, and legal requirements of, Web site policies.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layouts, structure, design principles, and considerations for well-designed Web sites.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Web sites using principles of good format, structure, design, and programming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Install and configure Web page programming tools.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current Web programming languages to create and maintain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an e-mail link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internal and external hypertext links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tables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forms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client-side scripting code to handle error checking in Web forms.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security concerns of Web server administrators.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Web server software.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Web server operating systems and software.</a:t>
            </a:r>
          </a:p>
        </p:txBody>
      </p:sp>
    </p:spTree>
    <p:extLst>
      <p:ext uri="{BB962C8B-B14F-4D97-AF65-F5344CB8AC3E}">
        <p14:creationId xmlns:p14="http://schemas.microsoft.com/office/powerpoint/2010/main" val="77710438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CPTR1106 - Microcomputer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reports.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table relationships.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referential integrity.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queries.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Manipulate database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data import operations.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 entry forms.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database programming concepts.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tables.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and manage a switchboard.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macros.</a:t>
            </a:r>
          </a:p>
        </p:txBody>
      </p:sp>
    </p:spTree>
    <p:extLst>
      <p:ext uri="{BB962C8B-B14F-4D97-AF65-F5344CB8AC3E}">
        <p14:creationId xmlns:p14="http://schemas.microsoft.com/office/powerpoint/2010/main" val="1326804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– Database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Function effectively within teams.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professionalism, including presentation skills, utilizing research for problem solving, working independently and in teams, being accountable and meeting deadlines.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security measures while performing database administration tasks.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Generate database-driven reports to support business intelligence.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appropriate ethical and security practices in handling data.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Establish interconnectivity of databases and web services.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testing and debugging methods to assure quality and workability of finished product.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Devise backup and recovery measures in a database </a:t>
            </a:r>
            <a:r>
              <a:rPr lang="en-US" sz="2000" b="1" i="0" kern="1200" baseline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environment.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Franklin Gothic Book" panose="020B0503020102020204" pitchFamily="34" charset="0"/>
              <a:buChar char="■"/>
              <a:tabLst/>
              <a:defRPr/>
            </a:pPr>
            <a:r>
              <a:rPr lang="en-US" sz="2000" b="1" i="0" kern="1200" baseline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knowledge of the software development life cycle and how the database layer is managed and administered.</a:t>
            </a:r>
            <a:endParaRPr lang="en-US" sz="2000" b="1" i="0" kern="1200" baseline="0" dirty="0" smtClean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25230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CPTR1178 – Robotics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current robot design.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a robot building schedule.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Build robots to meet requirements.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robot motion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robot sensor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robot control programs.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Administer robot communication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troubleshooting skills.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test procedures for robot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robot power consumption.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current automation trends.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Document robot operation.</a:t>
            </a:r>
          </a:p>
        </p:txBody>
      </p:sp>
    </p:spTree>
    <p:extLst>
      <p:ext uri="{BB962C8B-B14F-4D97-AF65-F5344CB8AC3E}">
        <p14:creationId xmlns:p14="http://schemas.microsoft.com/office/powerpoint/2010/main" val="241012639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CPTR1108 - CISCO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various networking models.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the various types of networking media.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 working knowledge of the TCP/IP protocol stack.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components involved with assembling a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and assemble small working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tools necessary to troubleshoot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Solve network hardware and software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network monitoring tools to troubleshooting equipment failures.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IP addressing and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subnetting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459503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credits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MnTC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561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ENGL1101 - College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writing process through invention, organization, drafting, revision, editing and presentation.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Participate effectively in groups with emphasis on listening, critical and reflective thinking and responding.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Locate and evaluate information from diverse academic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Synthesize information from diverse academic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logical and coherent arguments.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authority, point-of-view and individual voice and style in writing.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Respond critically via discussion.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Respond critically via writing.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Employ syntax and usage appropriate to academic disciplines and the professional world.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Select appropriate communication choices for specific audiences.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 discipline-appropriate style guide to responsibly credit and document information.</a:t>
            </a:r>
          </a:p>
        </p:txBody>
      </p:sp>
    </p:spTree>
    <p:extLst>
      <p:ext uri="{BB962C8B-B14F-4D97-AF65-F5344CB8AC3E}">
        <p14:creationId xmlns:p14="http://schemas.microsoft.com/office/powerpoint/2010/main" val="261523833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HUM2236 - Technology in the Humanities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demonstrate an understanding of the relationship between advances in technologies and changes in the daily lives of societies that adopt them.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recognize how various technologies have impacted on today's social order and anticipate advantages and difficulties associated with emerging technologies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draw connections between advances in technology and inevitabilities such as changes in how education is demanded and delivered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identify specific philosophical, political and social movements and how they helped foster technical innovation or prevent natural technical evolution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recognize how changes in technology such as paint, sound recordings and motion pictures have affected the range of expressions available to artists.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demonstrate the importance of understanding technology both an aid to ethical and productive self expression and a hindrance to responsible social interaction.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draw connections between modes of expression and associated limitations resulting from inequities in education and economic and social class.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demonstrate an understanding of how major technical advances such as the printing press promoted global communication and cultural exchanges.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identify which applications of modern technology improve ethnic diversity and which applications promote intolerance.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identify which apparently small improvements in military technology were responsible for major political changes on a global scale.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posit workable solutions for addressing inequities in matters of global social and economic development imposed by changes in technology.</a:t>
            </a:r>
          </a:p>
        </p:txBody>
      </p:sp>
    </p:spTree>
    <p:extLst>
      <p:ext uri="{BB962C8B-B14F-4D97-AF65-F5344CB8AC3E}">
        <p14:creationId xmlns:p14="http://schemas.microsoft.com/office/powerpoint/2010/main" val="225517596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credits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MnTC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1925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CPTR2224 - Linux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Linux accounts.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Linux accounts.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Prepare appropriate documentation.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graphical environments.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simple shell scripts.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application software.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fault-tolerance solutions.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printing.</a:t>
            </a:r>
          </a:p>
        </p:txBody>
      </p:sp>
    </p:spTree>
    <p:extLst>
      <p:ext uri="{BB962C8B-B14F-4D97-AF65-F5344CB8AC3E}">
        <p14:creationId xmlns:p14="http://schemas.microsoft.com/office/powerpoint/2010/main" val="275933247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PSYC1200 - General Psychology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history of psychology and how psychology is distinct from related disciplines such as sociology and philosophy.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Adopt the framework of psychological science (correctly use terminology and concepts, engage in scientific problem-solving).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and contrast the major theoretical approaches to psychology.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Explore the biological basis for behavior.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Contrast how abnormal behavior might be explained and treated by different schools of psychology.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ethical nature of psychological experimentation on animals and people.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knowledge of legal rights of individuals with mental health disorders.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scientific research methods used in psychology.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course concepts to one's own daily life.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critical thinking skills (e.g., evaluate information quality, distinguish between causation and correlation, adopt multiple perspectives for a given problem).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an understanding and appreciation for aspects of human diversity as it applies to psychology.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an understanding of key topics in psychology.</a:t>
            </a:r>
          </a:p>
        </p:txBody>
      </p:sp>
    </p:spTree>
    <p:extLst>
      <p:ext uri="{BB962C8B-B14F-4D97-AF65-F5344CB8AC3E}">
        <p14:creationId xmlns:p14="http://schemas.microsoft.com/office/powerpoint/2010/main" val="152061701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CPTR2272 - Network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network accounts and groups.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remote network access.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network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network domain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multi-domain network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fault-tolerant resource plans.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security settings and policies.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network resource utilization.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Document network configuration.</a:t>
            </a:r>
          </a:p>
        </p:txBody>
      </p:sp>
    </p:spTree>
    <p:extLst>
      <p:ext uri="{BB962C8B-B14F-4D97-AF65-F5344CB8AC3E}">
        <p14:creationId xmlns:p14="http://schemas.microsoft.com/office/powerpoint/2010/main" val="186877815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CPTR2236 - Network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network security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Administer encryption and authentication for wireless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protecting advanced communications.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Web related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network hardening.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e-mail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VPNs for secure sessions.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remote access security and social engineering threats.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software exploits.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major types of attacks on information systems.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the factors in a secure network strategy.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Practice securing web communications utilizing SSL/TLS.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cryptography.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IPSec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policies.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Explore the basic computer forensics methods.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Plan a patch management strategy for network servers.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role of firewalls, routers and switches in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intrusion detection systems.</a:t>
            </a:r>
          </a:p>
        </p:txBody>
      </p:sp>
    </p:spTree>
    <p:extLst>
      <p:ext uri="{BB962C8B-B14F-4D97-AF65-F5344CB8AC3E}">
        <p14:creationId xmlns:p14="http://schemas.microsoft.com/office/powerpoint/2010/main" val="3339342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296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 Credits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MnTC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90191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CPTR1001 - Introduction To Programming and Scripting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features and syntax of a programming language.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how software can be written to solve business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debugging and testing to create error-free code.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logic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loop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control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datatypes.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functions.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Create, update, and process data files.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techniques required for security in computer programming.</a:t>
            </a:r>
          </a:p>
        </p:txBody>
      </p:sp>
    </p:spTree>
    <p:extLst>
      <p:ext uri="{BB962C8B-B14F-4D97-AF65-F5344CB8AC3E}">
        <p14:creationId xmlns:p14="http://schemas.microsoft.com/office/powerpoint/2010/main" val="148382978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0139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MATH1100 - World of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mathematical reasoning to a broad range of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Interpret and state mathematical problems in a clear manner.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Choose or create modes of representation appropriate to understanding and solving various mathematical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Produce solutions and explanations with an appropriate level of rigor and detail.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Represent and illustrate solutions to problems in a manner that is clear to a mathematician.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Seek connections between seemingly different mathematical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and apply a spectrum of mathematical problem-solving tools.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Practice generalizing problems and solutions.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fluency in moving between levels of abstraction.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Know some history of important developments in mathematics.</a:t>
            </a:r>
          </a:p>
        </p:txBody>
      </p:sp>
    </p:spTree>
    <p:extLst>
      <p:ext uri="{BB962C8B-B14F-4D97-AF65-F5344CB8AC3E}">
        <p14:creationId xmlns:p14="http://schemas.microsoft.com/office/powerpoint/2010/main" val="258321557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CPTR1170 - Web Engineering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components of an URL.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process of obtaining an Internet domain address.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need for, and legal requirements of, Web site policies.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layouts, structure, design principles, and considerations for well-designed Web sites.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Web sites using principles of good format, structure, design, and programming practices.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Install and configure Web page programming tools.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current Web programming languages to create and maintain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an e-mail link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internal and external hypertext links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tables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Incorporate forms on a Web page.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client-side scripting code to handle error checking in Web forms.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security concerns of Web server administrators.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Web server software.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Web server operating systems and software.</a:t>
            </a:r>
          </a:p>
        </p:txBody>
      </p:sp>
    </p:spTree>
    <p:extLst>
      <p:ext uri="{BB962C8B-B14F-4D97-AF65-F5344CB8AC3E}">
        <p14:creationId xmlns:p14="http://schemas.microsoft.com/office/powerpoint/2010/main" val="291562258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CPTR1001 - Introduction To Programming and Scripting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the features and syntax of a programming language.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how software can be written to solve business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debugging and testing to create error-free code.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industry standard code development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logic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loop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control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datatypes.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functions.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Create, update, and process data files.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techniques required for security in computer programming.</a:t>
            </a:r>
          </a:p>
        </p:txBody>
      </p:sp>
    </p:spTree>
    <p:extLst>
      <p:ext uri="{BB962C8B-B14F-4D97-AF65-F5344CB8AC3E}">
        <p14:creationId xmlns:p14="http://schemas.microsoft.com/office/powerpoint/2010/main" val="170417779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CPTR1106 - Microcomputer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reports.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table relationships.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Define referential integrity.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queries.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Manipulate database data.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data import operations.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 entry forms.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database programming concepts.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tables.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and manage a switchboard.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database macros.</a:t>
            </a:r>
          </a:p>
        </p:txBody>
      </p:sp>
    </p:spTree>
    <p:extLst>
      <p:ext uri="{BB962C8B-B14F-4D97-AF65-F5344CB8AC3E}">
        <p14:creationId xmlns:p14="http://schemas.microsoft.com/office/powerpoint/2010/main" val="311862080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CPTR1108 - CISCO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various networking models.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the various types of networking media.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a working knowledge of the TCP/IP protocol stack.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components involved with assembling a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and assemble small working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Recognize the tools necessary to troubleshoot networks.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Solve network hardware and software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network monitoring tools to troubleshooting equipment failures.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IP addressing and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subnetting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125799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CPTR2210 - Database Report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querying techniques to generate reports.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and contrast leading software packages relating to database reporting.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Publish database reports from relational data sets.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Publish database reports from </a:t>
            </a:r>
            <a:r>
              <a:rPr lang="en-US" sz="2000" b="0" i="0" kern="1200" baseline="0" dirty="0" err="1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eXtensible</a:t>
            </a:r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Markup Language (XML) datasets.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Present database reports to the class to demonstrate understanding of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business factors involved in report distribution.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and analyze security and ethical issues related to database reporting.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database optimization techniques for database reporting.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use cases of database reporting.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current trends in database reporting.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best practices of database reporting.</a:t>
            </a:r>
          </a:p>
        </p:txBody>
      </p:sp>
    </p:spTree>
    <p:extLst>
      <p:ext uri="{BB962C8B-B14F-4D97-AF65-F5344CB8AC3E}">
        <p14:creationId xmlns:p14="http://schemas.microsoft.com/office/powerpoint/2010/main" val="361870372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MATH1114 - College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linear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the inverses of linear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quadratic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the inverses of quadratic functions (on an appropriate domain)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polynomial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rational functions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exponential functions, their inverses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logarithmic functions, their inverses and their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characteristics of radical functions.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Solve linear systems of equations by substitution, elimination, and graphing.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Determine real and complex zeros of polynomials.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function operations including composition.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mathematical modeling to solve application problems.</a:t>
            </a:r>
          </a:p>
        </p:txBody>
      </p:sp>
    </p:spTree>
    <p:extLst>
      <p:ext uri="{BB962C8B-B14F-4D97-AF65-F5344CB8AC3E}">
        <p14:creationId xmlns:p14="http://schemas.microsoft.com/office/powerpoint/2010/main" val="2258322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9825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CSCI1121 - Computer Science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algorithms to solve problems.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Understand the syntax of a high-level programming language.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Produce correct, clear, and concise documentation for programs.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effective debugging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programs utilizing elementary data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Determine proper control structures for implementation of problem solutions.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Construct algorithms using logical and relational operators.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program input from multiple sources.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Direct program output to multiple destinations.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Code programs that demonstrate the use of selection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programs that include proper use of looping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programs utilizing object oriented design.</a:t>
            </a:r>
          </a:p>
        </p:txBody>
      </p:sp>
    </p:spTree>
    <p:extLst>
      <p:ext uri="{BB962C8B-B14F-4D97-AF65-F5344CB8AC3E}">
        <p14:creationId xmlns:p14="http://schemas.microsoft.com/office/powerpoint/2010/main" val="190917328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CPTR2224 - Linux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Linux accounts.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Linux accounts.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Prepare appropriate documentation.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graphical environments.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Write simple shell scripts.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application software.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security.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fault-tolerance solutions.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appropriate software and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printing.</a:t>
            </a:r>
          </a:p>
        </p:txBody>
      </p:sp>
    </p:spTree>
    <p:extLst>
      <p:ext uri="{BB962C8B-B14F-4D97-AF65-F5344CB8AC3E}">
        <p14:creationId xmlns:p14="http://schemas.microsoft.com/office/powerpoint/2010/main" val="94920134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CPTR2230 - Structured Query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 subquery in a SQL statement.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Join multiple tables in a SQL query utilizing the WHERE clause.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group restrictions utilizing the GROUP BY and HAVING command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the COUNT, SUM, MAX, and MIN statistical functions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query selection criteria utilizing the FROM and WHERE clauses.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Correct data errors and delete records in a table utilizing the UPDATE and DELETE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View data in a table utilizing the SELECT command.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the INSERT command in SQL to load data into tables.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data types in SQL.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the CREATE TABLE and DROP TABLE SQL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the ORDER BY command and DESC operator to sort results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integrity constraints and support.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compound conditions in a SQL select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comparison operators in a SQL select query.</a:t>
            </a:r>
          </a:p>
        </p:txBody>
      </p:sp>
    </p:spTree>
    <p:extLst>
      <p:ext uri="{BB962C8B-B14F-4D97-AF65-F5344CB8AC3E}">
        <p14:creationId xmlns:p14="http://schemas.microsoft.com/office/powerpoint/2010/main" val="375222740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HUM2236 - Technology in the Humanities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demonstrate an understanding of the relationship between advances in technologies and changes in the daily lives of societies that adopt them.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recognize how various technologies have impacted on today's social order and anticipate advantages and difficulties associated with emerging technologies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draw connections between advances in technology and inevitabilities such as changes in how education is demanded and delivered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identify specific philosophical, political and social movements and how they helped foster technical innovation or prevent natural technical evolution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recognize how changes in technology such as paint, sound recordings and motion pictures have affected the range of expressions available to artists.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demonstrate the importance of understanding technology both an aid to ethical and productive self expression and a hindrance to responsible social interaction.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draw connections between modes of expression and associated limitations resulting from inequities in education and economic and social class.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demonstrate an understanding of how major technical advances such as the printing press promoted global communication and cultural exchanges.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identify which applications of modern technology improve ethnic diversity and which applications promote intolerance.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identify which apparently small improvements in military technology were responsible for major political changes on a global scale.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Students will be able to posit workable solutions for addressing inequities in matters of global social and economic development imposed by changes in technology.</a:t>
            </a:r>
          </a:p>
        </p:txBody>
      </p:sp>
    </p:spTree>
    <p:extLst>
      <p:ext uri="{BB962C8B-B14F-4D97-AF65-F5344CB8AC3E}">
        <p14:creationId xmlns:p14="http://schemas.microsoft.com/office/powerpoint/2010/main" val="418363815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CPTR2234 - Linux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network communication.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Internet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server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log files.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security solutions.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ethical choices.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system start up.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Apply best practices to server operation.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messaging.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Linux client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Linux security.</a:t>
            </a:r>
          </a:p>
        </p:txBody>
      </p:sp>
    </p:spTree>
    <p:extLst>
      <p:ext uri="{BB962C8B-B14F-4D97-AF65-F5344CB8AC3E}">
        <p14:creationId xmlns:p14="http://schemas.microsoft.com/office/powerpoint/2010/main" val="344135950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CPTR2272 - Network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network accounts and groups.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Configure remote network access.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network services.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network domain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multi-domain network structures.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fault-tolerant resource plans.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Manage security settings and policies.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network resource utilization.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Document network configuration.</a:t>
            </a:r>
          </a:p>
        </p:txBody>
      </p:sp>
    </p:spTree>
    <p:extLst>
      <p:ext uri="{BB962C8B-B14F-4D97-AF65-F5344CB8AC3E}">
        <p14:creationId xmlns:p14="http://schemas.microsoft.com/office/powerpoint/2010/main" val="347429896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CPTR2230 - Structured Query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a subquery in a SQL statement.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Join multiple tables in a SQL query utilizing the WHERE clause.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Create group restrictions utilizing the GROUP BY and HAVING command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the COUNT, SUM, MAX, and MIN statistical functions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query selection criteria utilizing the FROM and WHERE clauses.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Correct data errors and delete records in a table utilizing the UPDATE and DELETE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View data in a table utilizing the SELECT command.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the INSERT command in SQL to load data into tables.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data types in SQL.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the CREATE TABLE and DROP TABLE SQL commands.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 the ORDER BY command and DESC operator to sort results in a SQL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Describe integrity constraints and support.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Specify compound conditions in a SQL select query.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comparison operators in a SQL select query.</a:t>
            </a:r>
          </a:p>
        </p:txBody>
      </p:sp>
    </p:spTree>
    <p:extLst>
      <p:ext uri="{BB962C8B-B14F-4D97-AF65-F5344CB8AC3E}">
        <p14:creationId xmlns:p14="http://schemas.microsoft.com/office/powerpoint/2010/main" val="210746116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MATH1213 - Introduction to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knowledge of statistical terms and concepts.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Organize and represent data using frequency distributions.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Organize and represent data using graphs.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Summarize data using measures of central tendency.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Summarize data using measures of variation and position.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Find probability of an event using probability properties.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Find probability of an event using counting techniques.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characteristics of discrete probability distributions including binomial.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characteristics of a normal distribution, including the central limit theorem.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Identify the confidence interval for mean, proportion, variance, and standard deviation.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Demonstrate the process of hypothesis testing for specific values of mean, proportion, variance, and standard deviation.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Test the difference between two means, two variances, and two proportions.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a linear correlation and regression analysis.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chi-square test for goodness of fit, independence and homogeneity of proportions.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Perform a one way analysis of variance.</a:t>
            </a:r>
          </a:p>
        </p:txBody>
      </p:sp>
    </p:spTree>
    <p:extLst>
      <p:ext uri="{BB962C8B-B14F-4D97-AF65-F5344CB8AC3E}">
        <p14:creationId xmlns:p14="http://schemas.microsoft.com/office/powerpoint/2010/main" val="24554267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CPTR2245 - Enterprise Network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the cause and cost of network downtime.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strategies for high availability.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SAN technology.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server virtualization.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Analyze active and passive server clustering.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concepts for cloud computing.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Design an enterprise network.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Implement server virtualization.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Develop electronic documents supporting an enterprise network design.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Evaluate options for green technologies.</a:t>
            </a:r>
          </a:p>
        </p:txBody>
      </p:sp>
    </p:spTree>
    <p:extLst>
      <p:ext uri="{BB962C8B-B14F-4D97-AF65-F5344CB8AC3E}">
        <p14:creationId xmlns:p14="http://schemas.microsoft.com/office/powerpoint/2010/main" val="112776240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CPTR2275 - Data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Compare and contrast database reporting and database analytics.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Distinguish the components of database architecture and design.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Explain wants and needs in business intelligence.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Examine business cases of data mining.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Generate database performance metrics.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Look for patterns in data using pattern discovery.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Optimize database management systems (DBMSs) using database scalability.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Recommend business decisions based on predictive analysis.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Summarize data to reduce storage footprint.</a:t>
            </a:r>
          </a:p>
          <a:p>
            <a:r>
              <a:rPr lang="en-US" sz="2000" b="0" i="0" kern="1200" baseline="0" dirty="0" smtClean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Utilize data compression techniques.</a:t>
            </a:r>
          </a:p>
        </p:txBody>
      </p:sp>
    </p:spTree>
    <p:extLst>
      <p:ext uri="{BB962C8B-B14F-4D97-AF65-F5344CB8AC3E}">
        <p14:creationId xmlns:p14="http://schemas.microsoft.com/office/powerpoint/2010/main" val="4030258273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79</TotalTime>
  <Words>8550</Words>
  <Application>Microsoft Office PowerPoint</Application>
  <PresentationFormat>Widescreen</PresentationFormat>
  <Paragraphs>1087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3" baseType="lpstr">
      <vt:lpstr>Franklin Gothic Book</vt:lpstr>
      <vt:lpstr>Crop</vt:lpstr>
      <vt:lpstr>Mstate</vt:lpstr>
      <vt:lpstr>Cisco Networking Certificate</vt:lpstr>
      <vt:lpstr>Computer Programming – AAS</vt:lpstr>
      <vt:lpstr>Cybersecurity - AAS</vt:lpstr>
      <vt:lpstr>Cybersecurity– Certificate</vt:lpstr>
      <vt:lpstr>Information Technology – AS</vt:lpstr>
      <vt:lpstr>IT – Database Administration</vt:lpstr>
      <vt:lpstr>PowerPoint Presentation</vt:lpstr>
      <vt:lpstr>PowerPoint Presentation</vt:lpstr>
      <vt:lpstr>CPTR1108 - CISCO 1</vt:lpstr>
      <vt:lpstr>CPTR1118 - CISCO 2</vt:lpstr>
      <vt:lpstr>CPTR2200 - CISCO III</vt:lpstr>
      <vt:lpstr>CPTR2208 - CISCO IV</vt:lpstr>
      <vt:lpstr>PowerPoint Presentation</vt:lpstr>
      <vt:lpstr>CPTR1110 - Visual Basic Program I</vt:lpstr>
      <vt:lpstr>CPTR1106 - Microcomputer Databases</vt:lpstr>
      <vt:lpstr>CSCI1110 – Informatics</vt:lpstr>
      <vt:lpstr>CPTR1170 - Web Engineering I</vt:lpstr>
      <vt:lpstr>CPTR1001 - Introduction To Programming and Scripting</vt:lpstr>
      <vt:lpstr>CPTR1115 - COBOL Programming</vt:lpstr>
      <vt:lpstr>CPTR2242 - Java Programming</vt:lpstr>
      <vt:lpstr>4. Mathematics/Logical Reasoning</vt:lpstr>
      <vt:lpstr>ENGL1101 - College Writing</vt:lpstr>
      <vt:lpstr>CPTR2230 - Structured Query Language</vt:lpstr>
      <vt:lpstr>6 Credits Electives</vt:lpstr>
      <vt:lpstr>CPTR1129 - RPG Programming</vt:lpstr>
      <vt:lpstr>CSCI1121 - Computer Science I</vt:lpstr>
      <vt:lpstr>3 credits COMM</vt:lpstr>
      <vt:lpstr>CPTR2000 - Mobile Application Development</vt:lpstr>
      <vt:lpstr>3 credits MnTC</vt:lpstr>
      <vt:lpstr>CPTR2238 - Database Integration</vt:lpstr>
      <vt:lpstr>PowerPoint Presentation</vt:lpstr>
      <vt:lpstr>CSCI1110 – Informatics</vt:lpstr>
      <vt:lpstr>CPTR1122 - Microcomputer Maintenance</vt:lpstr>
      <vt:lpstr>ENGL1101 - College Writing</vt:lpstr>
      <vt:lpstr>CPTR1106 - Microcomputer Databases</vt:lpstr>
      <vt:lpstr>COMM1120 - Introduction to Public Speaking</vt:lpstr>
      <vt:lpstr>CPTR2272 - Network Operating Systems</vt:lpstr>
      <vt:lpstr>3 Credit Elective</vt:lpstr>
      <vt:lpstr>6 credits MnTC</vt:lpstr>
      <vt:lpstr>CPTR1108 - CISCO 1</vt:lpstr>
      <vt:lpstr>CPTR1001 - Introduction To Programming and Scripting</vt:lpstr>
      <vt:lpstr>CSEC2204 - Managing Directory Services</vt:lpstr>
      <vt:lpstr>HUM2236 - Technology in the Humanities</vt:lpstr>
      <vt:lpstr>CPTR1118 - CISCO 2</vt:lpstr>
      <vt:lpstr>CPTR2224 - Linux I</vt:lpstr>
      <vt:lpstr>CPTR2236 - Network Security</vt:lpstr>
      <vt:lpstr>3 Credits Elective</vt:lpstr>
      <vt:lpstr>CPTR2245 - Enterprise Network Technologies</vt:lpstr>
      <vt:lpstr>CSEC2228 - Network Defense</vt:lpstr>
      <vt:lpstr>CSEC2210 - Security Breaches and Countermeasures</vt:lpstr>
      <vt:lpstr>PowerPoint Presentation</vt:lpstr>
      <vt:lpstr>CPTR2224 - Linux I</vt:lpstr>
      <vt:lpstr>CPTR1106 - Microcomputer Databases</vt:lpstr>
      <vt:lpstr>CPTR1001 - Introduction To Programming and Scripting</vt:lpstr>
      <vt:lpstr>CPTR2236 - Network Security</vt:lpstr>
      <vt:lpstr>CPTR1108 - CISCO 1</vt:lpstr>
      <vt:lpstr>CSEC2210 - Security Breaches and Countermeasures</vt:lpstr>
      <vt:lpstr>CPTR2234 - Linux II</vt:lpstr>
      <vt:lpstr>CSEC2228 - Network Defense</vt:lpstr>
      <vt:lpstr>CPTR1118 - CISCO 2</vt:lpstr>
      <vt:lpstr>CPTR2230 - Structured Query Language</vt:lpstr>
      <vt:lpstr>PowerPoint Presentation</vt:lpstr>
      <vt:lpstr>COMM1120 - Introduction to Public Speaking</vt:lpstr>
      <vt:lpstr>MATH1114 - College Algebra</vt:lpstr>
      <vt:lpstr>CPTR1122 - Microcomputer Maintenance</vt:lpstr>
      <vt:lpstr>CSCI1110 – Informatics</vt:lpstr>
      <vt:lpstr>CPTR1170 - Web Engineering I</vt:lpstr>
      <vt:lpstr>CPTR1106 - Microcomputer Databases</vt:lpstr>
      <vt:lpstr>CPTR1178 – Robotics</vt:lpstr>
      <vt:lpstr>CPTR1108 - CISCO 1</vt:lpstr>
      <vt:lpstr>3 credits MnTC</vt:lpstr>
      <vt:lpstr>ENGL1101 - College Writing</vt:lpstr>
      <vt:lpstr>HUM2236 - Technology in the Humanities</vt:lpstr>
      <vt:lpstr>3 credits MnTC</vt:lpstr>
      <vt:lpstr>CPTR2224 - Linux I</vt:lpstr>
      <vt:lpstr>PSYC1200 - General Psychology</vt:lpstr>
      <vt:lpstr>CPTR2272 - Network Operating Systems</vt:lpstr>
      <vt:lpstr>CPTR2236 - Network Security</vt:lpstr>
      <vt:lpstr>8 Credits MnTC</vt:lpstr>
      <vt:lpstr>CPTR1001 - Introduction To Programming and Scripting</vt:lpstr>
      <vt:lpstr>PowerPoint Presentation</vt:lpstr>
      <vt:lpstr>MATH1100 - World of Math</vt:lpstr>
      <vt:lpstr>CPTR1170 - Web Engineering I</vt:lpstr>
      <vt:lpstr>CPTR1001 - Introduction To Programming and Scripting</vt:lpstr>
      <vt:lpstr>CPTR1106 - Microcomputer Databases</vt:lpstr>
      <vt:lpstr>CPTR1108 - CISCO 1</vt:lpstr>
      <vt:lpstr>CPTR2210 - Database Report Generation</vt:lpstr>
      <vt:lpstr>MATH1114 - College Algebra</vt:lpstr>
      <vt:lpstr>CSCI1121 - Computer Science I</vt:lpstr>
      <vt:lpstr>CPTR2224 - Linux I</vt:lpstr>
      <vt:lpstr>CPTR2230 - Structured Query Language</vt:lpstr>
      <vt:lpstr>HUM2236 - Technology in the Humanities</vt:lpstr>
      <vt:lpstr>CPTR2234 - Linux II</vt:lpstr>
      <vt:lpstr>CPTR2272 - Network Operating Systems</vt:lpstr>
      <vt:lpstr>CPTR2230 - Structured Query Language</vt:lpstr>
      <vt:lpstr>MATH1213 - Introduction to Statistics</vt:lpstr>
      <vt:lpstr>CPTR2245 - Enterprise Network Technologies</vt:lpstr>
      <vt:lpstr>CPTR2275 - Data Analytics</vt:lpstr>
      <vt:lpstr>CPTR2240 - Database Administration</vt:lpstr>
      <vt:lpstr>ENGL1101 - College Writing</vt:lpstr>
    </vt:vector>
  </TitlesOfParts>
  <Company>M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Mstate</dc:title>
  <dc:creator>Tim Preuss</dc:creator>
  <cp:lastModifiedBy>Tim Preuss</cp:lastModifiedBy>
  <cp:revision>11</cp:revision>
  <dcterms:created xsi:type="dcterms:W3CDTF">2019-02-18T01:12:55Z</dcterms:created>
  <dcterms:modified xsi:type="dcterms:W3CDTF">2019-02-18T02:32:00Z</dcterms:modified>
</cp:coreProperties>
</file>