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39024" autoAdjust="0"/>
  </p:normalViewPr>
  <p:slideViewPr>
    <p:cSldViewPr snapToGrid="0">
      <p:cViewPr varScale="1">
        <p:scale>
          <a:sx n="40" d="100"/>
          <a:sy n="40" d="100"/>
        </p:scale>
        <p:origin x="360" y="60"/>
      </p:cViewPr>
      <p:guideLst/>
    </p:cSldViewPr>
  </p:slideViewPr>
  <p:outlineViewPr>
    <p:cViewPr>
      <p:scale>
        <a:sx n="33" d="100"/>
        <a:sy n="33" d="100"/>
      </p:scale>
      <p:origin x="0" y="-212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69E46-8164-423D-A64B-EA313CB87BC7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19028-AE2F-4A92-8754-699C85C27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04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CPTR1106 - Microcomputer Databases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hardware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client-side scripting code to handle error checking in Web forms.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 robots to meet requirements.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 Linux accounts.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 and evaluate various data transmission methods.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26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 a working operating system installation.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 the building of a working computer.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current automation trends.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protecting advanced communications.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  <a:endParaRPr lang="en-US" sz="14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59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 how software can be written to solve business problems.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 the building of a working computer.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need for, and legal requirements of, Web site policies.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 robots to meet requirements.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 application software.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 various Information Technology solutions for applicability in various environments.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94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 the operation of system software.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layouts, structure, design principles, and considerations for well-designed Web sites.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4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the various types of computer hardware.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current Web programming languages to create and maintain a Web page.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current automation trends.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21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operating system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security concerns of Web server administrators.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current robot design.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protecting advanced communications.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03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CPTR1106 - Microcomputer Databases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 robots to meet requirements.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protecting advanced communications.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and select factual information to provide a potential solution to a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27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CPTR1106 - Microcomputer Databases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hardware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 and configure Web page programming tools.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 network hardening.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6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operating system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robot control programs.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Examine cryptography.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Organize a small group to evaluate various solutions presented from the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30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CPTR1122 - Microcomputer Maintenance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operating system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layouts, structure, design principles, and considerations for well-designed Web sites.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CPTR1178 - Robotics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troubleshooting skills.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 appropriate documentation.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CPTR2236 - Network Security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CSCI1110 - Informatics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Organize a small group to evaluate various solutions presented from the data.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19028-AE2F-4A92-8754-699C85C2789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64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9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7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0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5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94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1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6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37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7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6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5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1677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razil.minnesota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r>
              <a:rPr lang="en-US" baseline="0" dirty="0" smtClean="0"/>
              <a:t> Outcomes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 Technology – AS</a:t>
            </a:r>
          </a:p>
        </p:txBody>
      </p:sp>
    </p:spTree>
    <p:extLst>
      <p:ext uri="{BB962C8B-B14F-4D97-AF65-F5344CB8AC3E}">
        <p14:creationId xmlns:p14="http://schemas.microsoft.com/office/powerpoint/2010/main" val="1872121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independent problem-solving skills.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094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Collaborate in teams to accomplish a common goal.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Effective Communication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2107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Communicate effectively and efficiently with clients, users and peers.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Effective Communication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600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 the need for continued learning throughout one's career.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33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r>
              <a:rPr lang="en-US" baseline="0" dirty="0" smtClean="0"/>
              <a:t> 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http://brazil.minnesota.edu</a:t>
            </a:r>
            <a:endParaRPr lang="en-US" dirty="0" smtClean="0"/>
          </a:p>
          <a:p>
            <a:pPr lvl="1"/>
            <a:r>
              <a:rPr lang="en-US" dirty="0" smtClean="0"/>
              <a:t>General Interest</a:t>
            </a:r>
          </a:p>
          <a:p>
            <a:pPr lvl="1"/>
            <a:r>
              <a:rPr lang="en-US" dirty="0" smtClean="0"/>
              <a:t>Advisory Committee</a:t>
            </a:r>
          </a:p>
          <a:p>
            <a:pPr lvl="1"/>
            <a:r>
              <a:rPr lang="en-US" dirty="0" smtClean="0"/>
              <a:t>Current Meeting Agenda &amp; Minutes</a:t>
            </a:r>
          </a:p>
          <a:p>
            <a:pPr lvl="1"/>
            <a:r>
              <a:rPr lang="en-US" dirty="0" smtClean="0"/>
              <a:t>M State Information Technology – AS Program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2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outcome should be kept as is</a:t>
            </a:r>
          </a:p>
          <a:p>
            <a:r>
              <a:rPr lang="en-US" dirty="0" smtClean="0"/>
              <a:t>This outcome</a:t>
            </a:r>
            <a:r>
              <a:rPr lang="en-US" baseline="0" dirty="0" smtClean="0"/>
              <a:t> needs updating or wording change.</a:t>
            </a:r>
          </a:p>
          <a:p>
            <a:r>
              <a:rPr lang="en-US" baseline="0" dirty="0" smtClean="0"/>
              <a:t>This outcome needs to be replace</a:t>
            </a:r>
          </a:p>
          <a:p>
            <a:r>
              <a:rPr lang="en-US" baseline="0" dirty="0" smtClean="0"/>
              <a:t>Other (Your comments)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9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 current technical practices in the core information technologies.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677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r>
              <a:rPr lang="en-US" baseline="0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requirements to provide effective solutions for organizations or individuals.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20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effective IT-based solutions.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 Technology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189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current and emerging technologies.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650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impact of technology on individuals, organizations and society including ethical, legal and policy issues.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Personal, Social, and Ethical Responsibility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712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an understanding of best practices and standards.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2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28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 thinking</a:t>
            </a:r>
            <a:endParaRPr lang="en-US" sz="2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95859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94</TotalTime>
  <Words>1031</Words>
  <Application>Microsoft Office PowerPoint</Application>
  <PresentationFormat>Widescreen</PresentationFormat>
  <Paragraphs>185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 2</vt:lpstr>
      <vt:lpstr>Dividend</vt:lpstr>
      <vt:lpstr>Program Outcomes</vt:lpstr>
      <vt:lpstr>Survey URL</vt:lpstr>
      <vt:lpstr>Survey</vt:lpstr>
      <vt:lpstr>Outcome 1</vt:lpstr>
      <vt:lpstr>Outcome 2</vt:lpstr>
      <vt:lpstr>Outcome 3</vt:lpstr>
      <vt:lpstr>Outcome 4</vt:lpstr>
      <vt:lpstr>Outcome 5</vt:lpstr>
      <vt:lpstr>Outcome 6</vt:lpstr>
      <vt:lpstr>Outcome 7</vt:lpstr>
      <vt:lpstr>Outcome 8</vt:lpstr>
      <vt:lpstr>Outcome 9</vt:lpstr>
      <vt:lpstr>Outcome 10</vt:lpstr>
    </vt:vector>
  </TitlesOfParts>
  <Company>M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Outcomes</dc:title>
  <dc:creator>Tim Preuss</dc:creator>
  <cp:lastModifiedBy>Tim Preuss</cp:lastModifiedBy>
  <cp:revision>5</cp:revision>
  <dcterms:created xsi:type="dcterms:W3CDTF">2019-09-20T19:01:59Z</dcterms:created>
  <dcterms:modified xsi:type="dcterms:W3CDTF">2019-09-20T22:36:06Z</dcterms:modified>
</cp:coreProperties>
</file>