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86393" autoAdjust="0"/>
  </p:normalViewPr>
  <p:slideViewPr>
    <p:cSldViewPr snapToGrid="0">
      <p:cViewPr varScale="1">
        <p:scale>
          <a:sx n="48" d="100"/>
          <a:sy n="48" d="100"/>
        </p:scale>
        <p:origin x="36" y="9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77431-7D22-42F3-AE4F-103125483A84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5F853-118E-43BE-8247-BBEBEA3AA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781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CPTR2224 - Linux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Write simple shell scripts.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CPTR2234 - Linux II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Evaluate security solutions.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45F853-118E-43BE-8247-BBEBEA3AA2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732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CPTR1170 - Web Engineering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Incorporate tables on a Web page.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Evaluate Web sites using principles of good format, structure, design, and programming practices.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Incorporate forms on a Web page.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CPTR2210 - Database Report Generation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 database reports to the class to demonstrate understanding of problems.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CPTR2224 - Linux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Manage security.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CPTR2245 - Enterprise Network Technologies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 an enterprise network.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45F853-118E-43BE-8247-BBEBEA3AA2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446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CPTR1106 - Microcomputer Databases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 database reports.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 database queries.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CPTR2210 - Database Report Generation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current trends in database reporting.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and analyze security and ethical issues related to database reporting.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best practices of database reporting.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CPTR2230 - Structured Query Language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integrity constraints and support.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CPTR2234 - Linux II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Manage Linux security.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Evaluate security solutions.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CPTR2240 - Database Administration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Practice installation, configuration and management of a database management system (DBMS).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CPTR2260 - Advanced Structured Query Language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Construct subqueries.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Create, use and manage database views.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CPTR2275 - Data Analytics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Distinguish the components of database architecture and design.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45F853-118E-43BE-8247-BBEBEA3AA2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525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CPTR1106 - Microcomputer Databases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 database reports.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CPTR2210 - Database Report Generation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Publish database reports from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eXtensible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Markup Language (XML) datasets.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Publish database reports from relational data sets.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Analyze use cases of database reporting.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Apply querying techniques to generate reports.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business factors involved in report distribution.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current trends in database reporting.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best practices of database reporting.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 database reports to the class to demonstrate understanding of problems.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CPTR2230 - Structured Query Language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View data in a table utilizing the SELECT command.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45F853-118E-43BE-8247-BBEBEA3AA2D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222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CPTR1170 - Web Engineering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Configure Web server software.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the security concerns of Web server administrators.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CPTR2210 - Database Report Generation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best practices of database reporting.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and analyze security and ethical issues related to database reporting.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CPTR2234 - Linux II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Manage Linux security.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Evaluate security solutions.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Evaluate ethical choices.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CPTR2240 - Database Administration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Practice installation, configuration and management of a database management system (DBMS).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45F853-118E-43BE-8247-BBEBEA3AA2D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595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CPTR1170 - Web Engineering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Evaluate Web sites using principles of good format, structure, design, and programming practices.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CPTR2210 - Database Report Generation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Analyze and contrast leading software packages relating to database reporting.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CPTR2240 - Database Administration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Construct a database using object-oriented modeling.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Practice installation, configuration and management of a database management system (DBMS).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Communicate database designs and changes to appropriate stakeholders.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CPTR2275 - Data Analytics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Distinguish the components of database architecture and design.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45F853-118E-43BE-8247-BBEBEA3AA2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9514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CPTR1001 - Introduction To Programming and Scripting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debugging and testing to create error-free code.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industry standard code development techniques.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CPTR1170 - Web Engineering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current Web programming languages to create and maintain a Web page.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Install and configure Web page programming tools.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CPTR2210 - Database Report Generation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best practices of database reporting.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CPTR2224 - Linux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Evaluate fault-tolerance solutions.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CPTR2245 - Enterprise Network Technologies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 strategies for high availability.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CPTR2275 - Data Analytics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Optimize database management systems (DBMSs) using database scalability.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Summarize data to reduce storage footprint.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Utilize data compression techniques.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CSCI1121 - Computer Science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 algorithms to solve problems.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effective debugging techniques.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Write programs that include proper use of looping structures.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Code programs that demonstrate the use of selection structures.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Determine proper control structures for implementation of problem solutions.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Write programs utilizing object oriented design.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45F853-118E-43BE-8247-BBEBEA3AA2D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479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CPTR1106 - Microcomputer Databases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Perform data import operations.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database programming concepts.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CPTR2224 - Linux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Write simple shell scripts.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CPTR2240 - Database Administration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Apply and practice knowledge of importing and restoring data into a DBMS.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Apply and practice knowledge of exporting and backing up data from a DBMS.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CPTR2275 - Data Analytics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Utilize data compression techniques.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45F853-118E-43BE-8247-BBEBEA3AA2D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312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CPTR1001 - Introduction To Programming and Scripting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Demonstrate industry standard code development techniques.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CPTR2240 - Database Administration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 and demonstrate entity-relationship (ER) database modeling.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Construct a database using object-oriented modeling.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Practice installation, configuration and management of a database management system (DBMS).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CPTR2275 - Data Analytics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Optimize database management systems (DBMSs) using database scalability.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Distinguish the components of database architecture and design.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CSCI1121 - Computer Science I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Construct programs utilizing elementary data structures.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 algorithms to solve problems.</a:t>
            </a:r>
            <a:endParaRPr lang="en-US" sz="14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45F853-118E-43BE-8247-BBEBEA3AA2D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404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04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42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443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612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01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96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83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738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917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13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DB61A28-31CD-4804-B24E-2341DC91E3D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810B70C9-2FAB-4725-BBC4-64BA5457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572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brazil.minnesota.ed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Program</a:t>
            </a:r>
            <a:r>
              <a:rPr lang="en-US" baseline="0" dirty="0" smtClean="0"/>
              <a:t> Outcomes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Information Technology – AS</a:t>
            </a:r>
          </a:p>
        </p:txBody>
      </p:sp>
    </p:spTree>
    <p:extLst>
      <p:ext uri="{BB962C8B-B14F-4D97-AF65-F5344CB8AC3E}">
        <p14:creationId xmlns:p14="http://schemas.microsoft.com/office/powerpoint/2010/main" val="1872121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Apply testing and debugging methods to assure quality and workability of finished product.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18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Technology Critical thinking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4596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Devise backup and recovery measures in a database environment.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18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Technology Critical thinking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7962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knowledge of the software development life cycle and how the database layer is managed and administered.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18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Technology Critical thinking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0030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r>
              <a:rPr lang="en-US" baseline="0" dirty="0" smtClean="0"/>
              <a:t> URL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http://brazil.minnesota.edu</a:t>
            </a:r>
            <a:endParaRPr lang="en-US" sz="2400" dirty="0" smtClean="0"/>
          </a:p>
          <a:p>
            <a:pPr lvl="1"/>
            <a:r>
              <a:rPr lang="en-US" sz="2400" dirty="0" smtClean="0"/>
              <a:t>General Interest</a:t>
            </a:r>
          </a:p>
          <a:p>
            <a:pPr lvl="1"/>
            <a:r>
              <a:rPr lang="en-US" sz="2400" dirty="0" smtClean="0"/>
              <a:t>Advisory Committee</a:t>
            </a:r>
          </a:p>
          <a:p>
            <a:pPr lvl="1"/>
            <a:r>
              <a:rPr lang="en-US" sz="2400" dirty="0" smtClean="0"/>
              <a:t>Current Meeting Agenda &amp; Minutes</a:t>
            </a:r>
          </a:p>
          <a:p>
            <a:pPr lvl="1"/>
            <a:r>
              <a:rPr lang="en-US" sz="2400" dirty="0" smtClean="0"/>
              <a:t>M State </a:t>
            </a:r>
            <a:r>
              <a:rPr lang="en-US" sz="2400" dirty="0" smtClean="0"/>
              <a:t>IT Database</a:t>
            </a:r>
            <a:r>
              <a:rPr lang="en-US" sz="2400" baseline="0" dirty="0" smtClean="0"/>
              <a:t> Administration – AAS Program Outcomes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6521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outcome should be kept as is</a:t>
            </a:r>
          </a:p>
          <a:p>
            <a:r>
              <a:rPr lang="en-US" dirty="0" smtClean="0"/>
              <a:t>This outcome</a:t>
            </a:r>
            <a:r>
              <a:rPr lang="en-US" baseline="0" dirty="0" smtClean="0"/>
              <a:t> needs updating or wording change.</a:t>
            </a:r>
          </a:p>
          <a:p>
            <a:r>
              <a:rPr lang="en-US" baseline="0" dirty="0" smtClean="0"/>
              <a:t>This outcome needs to be replace</a:t>
            </a:r>
          </a:p>
          <a:p>
            <a:r>
              <a:rPr lang="en-US" baseline="0" dirty="0" smtClean="0"/>
              <a:t>Other (Your comments)</a:t>
            </a:r>
          </a:p>
        </p:txBody>
      </p:sp>
    </p:spTree>
    <p:extLst>
      <p:ext uri="{BB962C8B-B14F-4D97-AF65-F5344CB8AC3E}">
        <p14:creationId xmlns:p14="http://schemas.microsoft.com/office/powerpoint/2010/main" val="3373790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</a:t>
            </a:r>
            <a:r>
              <a:rPr lang="en-US" baseline="0" dirty="0" smtClean="0"/>
              <a:t>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Function effectively within teams.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18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Effective Communication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6296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professionalism, including presentation skills, utilizing research for problem solving, working independently and in teams, being accountable and meeting deadlines.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18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Effective Communication Technology Critical thinking Personal, Social, and Ethical Responsibility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4667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Implement security measures while performing database administration tasks.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18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Technology Critical thinking Personal, Social, and Ethical Responsibility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833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Generate database-driven reports to support business intelligence.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18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Critical thinking Technology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7706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appropriate ethical and security practices in handling data.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18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Personal, Social, and Ethical Responsibility Technology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2435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</a:t>
            </a:r>
            <a:r>
              <a:rPr lang="en-US" baseline="0" dirty="0" smtClean="0"/>
              <a:t>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Establish interconnectivity of databases and web services.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Core abilities:</a:t>
            </a:r>
            <a:r>
              <a:rPr lang="en-US" sz="1800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800" b="1" kern="12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Technology Critical thinking</a:t>
            </a:r>
            <a:endParaRPr lang="en-US" sz="1800" kern="120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295828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210</TotalTime>
  <Words>990</Words>
  <Application>Microsoft Office PowerPoint</Application>
  <PresentationFormat>Widescreen</PresentationFormat>
  <Paragraphs>162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 2</vt:lpstr>
      <vt:lpstr>Frame</vt:lpstr>
      <vt:lpstr>Program Outcomes</vt:lpstr>
      <vt:lpstr>Survey URL</vt:lpstr>
      <vt:lpstr>Survey</vt:lpstr>
      <vt:lpstr>Outcome 1</vt:lpstr>
      <vt:lpstr>Outcome 2</vt:lpstr>
      <vt:lpstr>Outcome 3</vt:lpstr>
      <vt:lpstr>Outcome 4</vt:lpstr>
      <vt:lpstr>Outcome 5</vt:lpstr>
      <vt:lpstr>Outcome 6</vt:lpstr>
      <vt:lpstr>Outcome 7</vt:lpstr>
      <vt:lpstr>Outcome 8</vt:lpstr>
      <vt:lpstr>Outcome 9</vt:lpstr>
    </vt:vector>
  </TitlesOfParts>
  <Company>M 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 Outcomes</dc:title>
  <dc:creator>Tim Preuss</dc:creator>
  <cp:lastModifiedBy>Tim Preuss</cp:lastModifiedBy>
  <cp:revision>9</cp:revision>
  <dcterms:created xsi:type="dcterms:W3CDTF">2019-09-20T19:01:59Z</dcterms:created>
  <dcterms:modified xsi:type="dcterms:W3CDTF">2019-09-20T22:41:07Z</dcterms:modified>
</cp:coreProperties>
</file>